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5" r:id="rId1"/>
  </p:sldMasterIdLst>
  <p:notesMasterIdLst>
    <p:notesMasterId r:id="rId3"/>
  </p:notesMasterIdLst>
  <p:handoutMasterIdLst>
    <p:handoutMasterId r:id="rId4"/>
  </p:handoutMasterIdLst>
  <p:sldIdLst>
    <p:sldId id="259" r:id="rId2"/>
  </p:sldIdLst>
  <p:sldSz cx="7561263" cy="10693400"/>
  <p:notesSz cx="6797675" cy="9928225"/>
  <p:defaultTextStyle>
    <a:defPPr>
      <a:defRPr lang="ja-JP"/>
    </a:defPPr>
    <a:lvl1pPr algn="l" defTabSz="1042988" rtl="0" fontAlgn="base">
      <a:spcBef>
        <a:spcPct val="0"/>
      </a:spcBef>
      <a:spcAft>
        <a:spcPct val="0"/>
      </a:spcAft>
      <a:defRPr kumimoji="1" sz="2100" kern="1200">
        <a:solidFill>
          <a:schemeClr val="tx1"/>
        </a:solidFill>
        <a:latin typeface="Calibri" pitchFamily="34" charset="0"/>
        <a:ea typeface="ＭＳ Ｐゴシック" charset="-128"/>
        <a:cs typeface="+mn-cs"/>
      </a:defRPr>
    </a:lvl1pPr>
    <a:lvl2pPr marL="520700" indent="-63500" algn="l" defTabSz="1042988" rtl="0" fontAlgn="base">
      <a:spcBef>
        <a:spcPct val="0"/>
      </a:spcBef>
      <a:spcAft>
        <a:spcPct val="0"/>
      </a:spcAft>
      <a:defRPr kumimoji="1" sz="2100" kern="1200">
        <a:solidFill>
          <a:schemeClr val="tx1"/>
        </a:solidFill>
        <a:latin typeface="Calibri" pitchFamily="34" charset="0"/>
        <a:ea typeface="ＭＳ Ｐゴシック" charset="-128"/>
        <a:cs typeface="+mn-cs"/>
      </a:defRPr>
    </a:lvl2pPr>
    <a:lvl3pPr marL="1042988" indent="-128588" algn="l" defTabSz="1042988" rtl="0" fontAlgn="base">
      <a:spcBef>
        <a:spcPct val="0"/>
      </a:spcBef>
      <a:spcAft>
        <a:spcPct val="0"/>
      </a:spcAft>
      <a:defRPr kumimoji="1" sz="2100" kern="1200">
        <a:solidFill>
          <a:schemeClr val="tx1"/>
        </a:solidFill>
        <a:latin typeface="Calibri" pitchFamily="34" charset="0"/>
        <a:ea typeface="ＭＳ Ｐゴシック" charset="-128"/>
        <a:cs typeface="+mn-cs"/>
      </a:defRPr>
    </a:lvl3pPr>
    <a:lvl4pPr marL="1563688" indent="-192088" algn="l" defTabSz="1042988" rtl="0" fontAlgn="base">
      <a:spcBef>
        <a:spcPct val="0"/>
      </a:spcBef>
      <a:spcAft>
        <a:spcPct val="0"/>
      </a:spcAft>
      <a:defRPr kumimoji="1" sz="2100" kern="1200">
        <a:solidFill>
          <a:schemeClr val="tx1"/>
        </a:solidFill>
        <a:latin typeface="Calibri" pitchFamily="34" charset="0"/>
        <a:ea typeface="ＭＳ Ｐゴシック" charset="-128"/>
        <a:cs typeface="+mn-cs"/>
      </a:defRPr>
    </a:lvl4pPr>
    <a:lvl5pPr marL="2085975" indent="-257175" algn="l" defTabSz="1042988" rtl="0" fontAlgn="base">
      <a:spcBef>
        <a:spcPct val="0"/>
      </a:spcBef>
      <a:spcAft>
        <a:spcPct val="0"/>
      </a:spcAft>
      <a:defRPr kumimoji="1" sz="21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2100" kern="1200">
        <a:solidFill>
          <a:schemeClr val="tx1"/>
        </a:solidFill>
        <a:latin typeface="Calibri" pitchFamily="34" charset="0"/>
        <a:ea typeface="ＭＳ Ｐゴシック" charset="-128"/>
        <a:cs typeface="+mn-cs"/>
      </a:defRPr>
    </a:lvl6pPr>
    <a:lvl7pPr marL="2743200" algn="l" defTabSz="914400" rtl="0" eaLnBrk="1" latinLnBrk="0" hangingPunct="1">
      <a:defRPr kumimoji="1" sz="2100" kern="1200">
        <a:solidFill>
          <a:schemeClr val="tx1"/>
        </a:solidFill>
        <a:latin typeface="Calibri" pitchFamily="34" charset="0"/>
        <a:ea typeface="ＭＳ Ｐゴシック" charset="-128"/>
        <a:cs typeface="+mn-cs"/>
      </a:defRPr>
    </a:lvl7pPr>
    <a:lvl8pPr marL="3200400" algn="l" defTabSz="914400" rtl="0" eaLnBrk="1" latinLnBrk="0" hangingPunct="1">
      <a:defRPr kumimoji="1" sz="2100" kern="1200">
        <a:solidFill>
          <a:schemeClr val="tx1"/>
        </a:solidFill>
        <a:latin typeface="Calibri" pitchFamily="34" charset="0"/>
        <a:ea typeface="ＭＳ Ｐゴシック" charset="-128"/>
        <a:cs typeface="+mn-cs"/>
      </a:defRPr>
    </a:lvl8pPr>
    <a:lvl9pPr marL="3657600" algn="l" defTabSz="914400" rtl="0" eaLnBrk="1" latinLnBrk="0" hangingPunct="1">
      <a:defRPr kumimoji="1" sz="21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 uri="{2D200454-40CA-4A62-9FC3-DE9A4176ACB9}">
      <p15:notesGuideLst xmlns:p15="http://schemas.microsoft.com/office/powerpoint/2012/main">
        <p15:guide id="1" orient="horz" pos="3037" userDrawn="1">
          <p15:clr>
            <a:srgbClr val="A4A3A4"/>
          </p15:clr>
        </p15:guide>
        <p15:guide id="2" pos="2054" userDrawn="1">
          <p15:clr>
            <a:srgbClr val="A4A3A4"/>
          </p15:clr>
        </p15:guide>
        <p15:guide id="3" orient="horz" pos="3128" userDrawn="1">
          <p15:clr>
            <a:srgbClr val="A4A3A4"/>
          </p15:clr>
        </p15:guide>
        <p15:guide id="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6600"/>
    <a:srgbClr val="CCFFFF"/>
    <a:srgbClr val="FFFFFF"/>
    <a:srgbClr val="D89EF8"/>
    <a:srgbClr val="C449F5"/>
    <a:srgbClr val="49C349"/>
    <a:srgbClr val="63CB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5" autoAdjust="0"/>
    <p:restoredTop sz="95179" autoAdjust="0"/>
  </p:normalViewPr>
  <p:slideViewPr>
    <p:cSldViewPr>
      <p:cViewPr varScale="1">
        <p:scale>
          <a:sx n="75" d="100"/>
          <a:sy n="75" d="100"/>
        </p:scale>
        <p:origin x="3438" y="78"/>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96"/>
      </p:cViewPr>
      <p:guideLst>
        <p:guide orient="horz" pos="3037"/>
        <p:guide pos="2054"/>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794BCBDC-569E-4590-A85C-9A17859F20AD}" type="datetimeFigureOut">
              <a:rPr kumimoji="1" lang="ja-JP" altLang="en-US" smtClean="0"/>
              <a:t>2022/2/18</a:t>
            </a:fld>
            <a:endParaRPr kumimoji="1" lang="ja-JP" altLang="en-US"/>
          </a:p>
        </p:txBody>
      </p:sp>
      <p:sp>
        <p:nvSpPr>
          <p:cNvPr id="4" name="フッター プレースホルダー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4CE57E32-1771-4564-AB60-5B5B5CB70B9B}" type="slidenum">
              <a:rPr kumimoji="1" lang="ja-JP" altLang="en-US" smtClean="0"/>
              <a:t>‹#›</a:t>
            </a:fld>
            <a:endParaRPr kumimoji="1" lang="ja-JP" altLang="en-US"/>
          </a:p>
        </p:txBody>
      </p:sp>
    </p:spTree>
    <p:extLst>
      <p:ext uri="{BB962C8B-B14F-4D97-AF65-F5344CB8AC3E}">
        <p14:creationId xmlns:p14="http://schemas.microsoft.com/office/powerpoint/2010/main" val="34893091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2" y="8"/>
            <a:ext cx="2945406" cy="495872"/>
          </a:xfrm>
          <a:prstGeom prst="rect">
            <a:avLst/>
          </a:prstGeom>
          <a:noFill/>
          <a:ln w="9525">
            <a:noFill/>
            <a:miter lim="800000"/>
            <a:headEnd/>
            <a:tailEnd/>
          </a:ln>
        </p:spPr>
        <p:txBody>
          <a:bodyPr vert="horz" wrap="square" lIns="91238" tIns="45618" rIns="91238" bIns="45618" numCol="1" anchor="t" anchorCtr="0" compatLnSpc="1">
            <a:prstTxWarp prst="textNoShape">
              <a:avLst/>
            </a:prstTxWarp>
          </a:bodyPr>
          <a:lstStyle>
            <a:lvl1pPr defTabSz="1040417">
              <a:defRPr sz="1200"/>
            </a:lvl1pPr>
          </a:lstStyle>
          <a:p>
            <a:endParaRPr lang="ja-JP" altLang="en-US"/>
          </a:p>
        </p:txBody>
      </p:sp>
      <p:sp>
        <p:nvSpPr>
          <p:cNvPr id="3" name="日付プレースホルダー 2"/>
          <p:cNvSpPr>
            <a:spLocks noGrp="1"/>
          </p:cNvSpPr>
          <p:nvPr>
            <p:ph type="dt" idx="1"/>
          </p:nvPr>
        </p:nvSpPr>
        <p:spPr bwMode="auto">
          <a:xfrm>
            <a:off x="3850751" y="8"/>
            <a:ext cx="2945405" cy="495872"/>
          </a:xfrm>
          <a:prstGeom prst="rect">
            <a:avLst/>
          </a:prstGeom>
          <a:noFill/>
          <a:ln w="9525">
            <a:noFill/>
            <a:miter lim="800000"/>
            <a:headEnd/>
            <a:tailEnd/>
          </a:ln>
        </p:spPr>
        <p:txBody>
          <a:bodyPr vert="horz" wrap="square" lIns="91238" tIns="45618" rIns="91238" bIns="45618" numCol="1" anchor="t" anchorCtr="0" compatLnSpc="1">
            <a:prstTxWarp prst="textNoShape">
              <a:avLst/>
            </a:prstTxWarp>
          </a:bodyPr>
          <a:lstStyle>
            <a:lvl1pPr algn="r" defTabSz="1040417">
              <a:defRPr sz="1200"/>
            </a:lvl1pPr>
          </a:lstStyle>
          <a:p>
            <a:fld id="{209BD2AA-25D1-42F7-A228-611A3EBF140C}" type="datetimeFigureOut">
              <a:rPr lang="ja-JP" altLang="en-US"/>
              <a:pPr/>
              <a:t>2022/2/18</a:t>
            </a:fld>
            <a:endParaRPr lang="en-US" altLang="ja-JP"/>
          </a:p>
        </p:txBody>
      </p:sp>
      <p:sp>
        <p:nvSpPr>
          <p:cNvPr id="4" name="スライド イメージ プレースホルダー 3"/>
          <p:cNvSpPr>
            <a:spLocks noGrp="1" noRot="1" noChangeAspect="1"/>
          </p:cNvSpPr>
          <p:nvPr>
            <p:ph type="sldImg" idx="2"/>
          </p:nvPr>
        </p:nvSpPr>
        <p:spPr>
          <a:xfrm>
            <a:off x="2084388" y="744538"/>
            <a:ext cx="2628900" cy="3721100"/>
          </a:xfrm>
          <a:prstGeom prst="rect">
            <a:avLst/>
          </a:prstGeom>
          <a:noFill/>
          <a:ln w="12700">
            <a:solidFill>
              <a:prstClr val="black"/>
            </a:solidFill>
          </a:ln>
        </p:spPr>
        <p:txBody>
          <a:bodyPr vert="horz" lIns="88126" tIns="44061" rIns="88126" bIns="44061" rtlCol="0" anchor="ctr"/>
          <a:lstStyle/>
          <a:p>
            <a:pPr lvl="0"/>
            <a:endParaRPr lang="ja-JP" altLang="en-US" noProof="0" smtClean="0"/>
          </a:p>
        </p:txBody>
      </p:sp>
      <p:sp>
        <p:nvSpPr>
          <p:cNvPr id="5" name="ノート プレースホルダー 4"/>
          <p:cNvSpPr>
            <a:spLocks noGrp="1"/>
          </p:cNvSpPr>
          <p:nvPr>
            <p:ph type="body" sz="quarter" idx="3"/>
          </p:nvPr>
        </p:nvSpPr>
        <p:spPr bwMode="auto">
          <a:xfrm>
            <a:off x="680534" y="4715407"/>
            <a:ext cx="5436621" cy="4467470"/>
          </a:xfrm>
          <a:prstGeom prst="rect">
            <a:avLst/>
          </a:prstGeom>
          <a:noFill/>
          <a:ln w="9525">
            <a:noFill/>
            <a:miter lim="800000"/>
            <a:headEnd/>
            <a:tailEnd/>
          </a:ln>
        </p:spPr>
        <p:txBody>
          <a:bodyPr vert="horz" wrap="square" lIns="91238" tIns="45618" rIns="91238" bIns="4561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bwMode="auto">
          <a:xfrm>
            <a:off x="2" y="9430820"/>
            <a:ext cx="2945406" cy="495872"/>
          </a:xfrm>
          <a:prstGeom prst="rect">
            <a:avLst/>
          </a:prstGeom>
          <a:noFill/>
          <a:ln w="9525">
            <a:noFill/>
            <a:miter lim="800000"/>
            <a:headEnd/>
            <a:tailEnd/>
          </a:ln>
        </p:spPr>
        <p:txBody>
          <a:bodyPr vert="horz" wrap="square" lIns="91238" tIns="45618" rIns="91238" bIns="45618" numCol="1" anchor="b" anchorCtr="0" compatLnSpc="1">
            <a:prstTxWarp prst="textNoShape">
              <a:avLst/>
            </a:prstTxWarp>
          </a:bodyPr>
          <a:lstStyle>
            <a:lvl1pPr defTabSz="1040417">
              <a:defRPr sz="1200"/>
            </a:lvl1pPr>
          </a:lstStyle>
          <a:p>
            <a:endParaRPr lang="ja-JP" altLang="en-US"/>
          </a:p>
        </p:txBody>
      </p:sp>
      <p:sp>
        <p:nvSpPr>
          <p:cNvPr id="7" name="スライド番号プレースホルダー 6"/>
          <p:cNvSpPr>
            <a:spLocks noGrp="1"/>
          </p:cNvSpPr>
          <p:nvPr>
            <p:ph type="sldNum" sz="quarter" idx="5"/>
          </p:nvPr>
        </p:nvSpPr>
        <p:spPr bwMode="auto">
          <a:xfrm>
            <a:off x="3850751" y="9430820"/>
            <a:ext cx="2945405" cy="495872"/>
          </a:xfrm>
          <a:prstGeom prst="rect">
            <a:avLst/>
          </a:prstGeom>
          <a:noFill/>
          <a:ln w="9525">
            <a:noFill/>
            <a:miter lim="800000"/>
            <a:headEnd/>
            <a:tailEnd/>
          </a:ln>
        </p:spPr>
        <p:txBody>
          <a:bodyPr vert="horz" wrap="square" lIns="91238" tIns="45618" rIns="91238" bIns="45618" numCol="1" anchor="b" anchorCtr="0" compatLnSpc="1">
            <a:prstTxWarp prst="textNoShape">
              <a:avLst/>
            </a:prstTxWarp>
          </a:bodyPr>
          <a:lstStyle>
            <a:lvl1pPr algn="r" defTabSz="1038888">
              <a:defRPr sz="1200"/>
            </a:lvl1pPr>
          </a:lstStyle>
          <a:p>
            <a:fld id="{DBCE4F49-4FB6-4A07-A5FC-BFDCC65A3D13}" type="slidenum">
              <a:rPr lang="ja-JP" altLang="en-US"/>
              <a:pPr/>
              <a:t>‹#›</a:t>
            </a:fld>
            <a:endParaRPr lang="en-US" altLang="ja-JP"/>
          </a:p>
        </p:txBody>
      </p:sp>
    </p:spTree>
    <p:extLst>
      <p:ext uri="{BB962C8B-B14F-4D97-AF65-F5344CB8AC3E}">
        <p14:creationId xmlns:p14="http://schemas.microsoft.com/office/powerpoint/2010/main" val="1422338822"/>
      </p:ext>
    </p:extLst>
  </p:cSld>
  <p:clrMap bg1="lt1" tx1="dk1" bg2="lt2" tx2="dk2" accent1="accent1" accent2="accent2" accent3="accent3" accent4="accent4" accent5="accent5" accent6="accent6" hlink="hlink" folHlink="folHlink"/>
  <p:hf sldNum="0" hdr="0" ftr="0" dt="0"/>
  <p:notesStyle>
    <a:lvl1pPr algn="l" defTabSz="1042988" rtl="0" eaLnBrk="0" fontAlgn="base" hangingPunct="0">
      <a:spcBef>
        <a:spcPct val="30000"/>
      </a:spcBef>
      <a:spcAft>
        <a:spcPct val="0"/>
      </a:spcAft>
      <a:defRPr kumimoji="1" sz="1400" kern="1200">
        <a:solidFill>
          <a:schemeClr val="tx1"/>
        </a:solidFill>
        <a:latin typeface="+mn-lt"/>
        <a:ea typeface="+mn-ea"/>
        <a:cs typeface="+mn-cs"/>
      </a:defRPr>
    </a:lvl1pPr>
    <a:lvl2pPr marL="520700" algn="l" defTabSz="1042988" rtl="0" eaLnBrk="0" fontAlgn="base" hangingPunct="0">
      <a:spcBef>
        <a:spcPct val="30000"/>
      </a:spcBef>
      <a:spcAft>
        <a:spcPct val="0"/>
      </a:spcAft>
      <a:defRPr kumimoji="1" sz="1400" kern="1200">
        <a:solidFill>
          <a:schemeClr val="tx1"/>
        </a:solidFill>
        <a:latin typeface="+mn-lt"/>
        <a:ea typeface="+mn-ea"/>
        <a:cs typeface="+mn-cs"/>
      </a:defRPr>
    </a:lvl2pPr>
    <a:lvl3pPr marL="1042988" algn="l" defTabSz="1042988" rtl="0" eaLnBrk="0" fontAlgn="base" hangingPunct="0">
      <a:spcBef>
        <a:spcPct val="30000"/>
      </a:spcBef>
      <a:spcAft>
        <a:spcPct val="0"/>
      </a:spcAft>
      <a:defRPr kumimoji="1" sz="1400" kern="1200">
        <a:solidFill>
          <a:schemeClr val="tx1"/>
        </a:solidFill>
        <a:latin typeface="+mn-lt"/>
        <a:ea typeface="+mn-ea"/>
        <a:cs typeface="+mn-cs"/>
      </a:defRPr>
    </a:lvl3pPr>
    <a:lvl4pPr marL="1563688" algn="l" defTabSz="1042988" rtl="0" eaLnBrk="0" fontAlgn="base" hangingPunct="0">
      <a:spcBef>
        <a:spcPct val="30000"/>
      </a:spcBef>
      <a:spcAft>
        <a:spcPct val="0"/>
      </a:spcAft>
      <a:defRPr kumimoji="1" sz="1400" kern="1200">
        <a:solidFill>
          <a:schemeClr val="tx1"/>
        </a:solidFill>
        <a:latin typeface="+mn-lt"/>
        <a:ea typeface="+mn-ea"/>
        <a:cs typeface="+mn-cs"/>
      </a:defRPr>
    </a:lvl4pPr>
    <a:lvl5pPr marL="2085975" algn="l" defTabSz="1042988" rtl="0" eaLnBrk="0" fontAlgn="base" hangingPunct="0">
      <a:spcBef>
        <a:spcPct val="30000"/>
      </a:spcBef>
      <a:spcAft>
        <a:spcPct val="0"/>
      </a:spcAft>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p:txBody>
          <a:bodyPr/>
          <a:lstStyle/>
          <a:p>
            <a:pPr eaLnBrk="1" hangingPunct="1">
              <a:spcBef>
                <a:spcPct val="0"/>
              </a:spcBef>
            </a:pPr>
            <a:r>
              <a:rPr lang="ja-JP" altLang="en-US" smtClean="0"/>
              <a:t>印刷は、「余白」を「</a:t>
            </a:r>
            <a:r>
              <a:rPr lang="en-US" altLang="ja-JP" smtClean="0"/>
              <a:t>0</a:t>
            </a:r>
            <a:r>
              <a:rPr lang="ja-JP" altLang="en-US" smtClean="0"/>
              <a:t>」、「印刷範囲」を「拡張」、「高品質で印刷する」</a:t>
            </a:r>
          </a:p>
        </p:txBody>
      </p:sp>
    </p:spTree>
    <p:extLst>
      <p:ext uri="{BB962C8B-B14F-4D97-AF65-F5344CB8AC3E}">
        <p14:creationId xmlns:p14="http://schemas.microsoft.com/office/powerpoint/2010/main" val="4266358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7001" y="-13203"/>
            <a:ext cx="7582601" cy="10719806"/>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900" y="3749292"/>
            <a:ext cx="4818171" cy="2567012"/>
          </a:xfrm>
        </p:spPr>
        <p:txBody>
          <a:bodyPr anchor="b">
            <a:noAutofit/>
          </a:bodyPr>
          <a:lstStyle>
            <a:lvl1pPr algn="r">
              <a:defRPr sz="4465">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34900" y="6316301"/>
            <a:ext cx="4818171" cy="1710350"/>
          </a:xfrm>
        </p:spPr>
        <p:txBody>
          <a:bodyPr anchor="t"/>
          <a:lstStyle>
            <a:lvl1pPr marL="0" indent="0" algn="r">
              <a:buNone/>
              <a:defRPr>
                <a:solidFill>
                  <a:schemeClr val="tx1">
                    <a:lumMod val="50000"/>
                    <a:lumOff val="50000"/>
                  </a:schemeClr>
                </a:solidFill>
              </a:defRPr>
            </a:lvl1pPr>
            <a:lvl2pPr marL="378059" indent="0" algn="ctr">
              <a:buNone/>
              <a:defRPr>
                <a:solidFill>
                  <a:schemeClr val="tx1">
                    <a:tint val="75000"/>
                  </a:schemeClr>
                </a:solidFill>
              </a:defRPr>
            </a:lvl2pPr>
            <a:lvl3pPr marL="756117" indent="0" algn="ctr">
              <a:buNone/>
              <a:defRPr>
                <a:solidFill>
                  <a:schemeClr val="tx1">
                    <a:tint val="75000"/>
                  </a:schemeClr>
                </a:solidFill>
              </a:defRPr>
            </a:lvl3pPr>
            <a:lvl4pPr marL="1134176" indent="0" algn="ctr">
              <a:buNone/>
              <a:defRPr>
                <a:solidFill>
                  <a:schemeClr val="tx1">
                    <a:tint val="75000"/>
                  </a:schemeClr>
                </a:solidFill>
              </a:defRPr>
            </a:lvl4pPr>
            <a:lvl5pPr marL="1512235" indent="0" algn="ctr">
              <a:buNone/>
              <a:defRPr>
                <a:solidFill>
                  <a:schemeClr val="tx1">
                    <a:tint val="75000"/>
                  </a:schemeClr>
                </a:solidFill>
              </a:defRPr>
            </a:lvl5pPr>
            <a:lvl6pPr marL="1890293" indent="0" algn="ctr">
              <a:buNone/>
              <a:defRPr>
                <a:solidFill>
                  <a:schemeClr val="tx1">
                    <a:tint val="75000"/>
                  </a:schemeClr>
                </a:solidFill>
              </a:defRPr>
            </a:lvl6pPr>
            <a:lvl7pPr marL="2268352" indent="0" algn="ctr">
              <a:buNone/>
              <a:defRPr>
                <a:solidFill>
                  <a:schemeClr val="tx1">
                    <a:tint val="75000"/>
                  </a:schemeClr>
                </a:solidFill>
              </a:defRPr>
            </a:lvl7pPr>
            <a:lvl8pPr marL="2646411" indent="0" algn="ctr">
              <a:buNone/>
              <a:defRPr>
                <a:solidFill>
                  <a:schemeClr val="tx1">
                    <a:tint val="75000"/>
                  </a:schemeClr>
                </a:solidFill>
              </a:defRPr>
            </a:lvl8pPr>
            <a:lvl9pPr marL="3024469"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19C5D258-065B-4AE7-BF2B-18EBE52171D1}"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25FE10A3-B0B7-47B2-8B64-31CCA9A20AC9}" type="slidenum">
              <a:rPr lang="ja-JP" altLang="en-US" smtClean="0"/>
              <a:pPr>
                <a:defRPr/>
              </a:pPr>
              <a:t>‹#›</a:t>
            </a:fld>
            <a:endParaRPr lang="ja-JP" altLang="en-US"/>
          </a:p>
        </p:txBody>
      </p:sp>
    </p:spTree>
    <p:extLst>
      <p:ext uri="{BB962C8B-B14F-4D97-AF65-F5344CB8AC3E}">
        <p14:creationId xmlns:p14="http://schemas.microsoft.com/office/powerpoint/2010/main" val="84303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7" cy="5307095"/>
          </a:xfrm>
        </p:spPr>
        <p:txBody>
          <a:bodyPr anchor="ctr">
            <a:normAutofit/>
          </a:bodyPr>
          <a:lstStyle>
            <a:lvl1pPr algn="l">
              <a:defRPr sz="3638"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084" y="6970513"/>
            <a:ext cx="5248987" cy="2449537"/>
          </a:xfrm>
        </p:spPr>
        <p:txBody>
          <a:bodyPr anchor="ctr">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FD2C579-467F-4CB5-B49F-FBEDBB02D1BE}" type="slidenum">
              <a:rPr lang="ja-JP" altLang="en-US" smtClean="0"/>
              <a:pPr>
                <a:defRPr/>
              </a:pPr>
              <a:t>‹#›</a:t>
            </a:fld>
            <a:endParaRPr lang="ja-JP" altLang="en-US"/>
          </a:p>
        </p:txBody>
      </p:sp>
    </p:spTree>
    <p:extLst>
      <p:ext uri="{BB962C8B-B14F-4D97-AF65-F5344CB8AC3E}">
        <p14:creationId xmlns:p14="http://schemas.microsoft.com/office/powerpoint/2010/main" val="170636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760" y="950524"/>
            <a:ext cx="5021147" cy="4713017"/>
          </a:xfrm>
        </p:spPr>
        <p:txBody>
          <a:bodyPr anchor="ctr">
            <a:normAutofit/>
          </a:bodyPr>
          <a:lstStyle>
            <a:lvl1pPr algn="l">
              <a:defRPr sz="3638"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910489" y="5663541"/>
            <a:ext cx="4481689" cy="594078"/>
          </a:xfrm>
        </p:spPr>
        <p:txBody>
          <a:bodyPr anchor="ctr">
            <a:noAutofit/>
          </a:bodyPr>
          <a:lstStyle>
            <a:lvl1pPr marL="0" indent="0">
              <a:buFontTx/>
              <a:buNone/>
              <a:defRPr sz="1323">
                <a:solidFill>
                  <a:schemeClr val="tx1">
                    <a:lumMod val="50000"/>
                    <a:lumOff val="50000"/>
                  </a:schemeClr>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4083" y="6970513"/>
            <a:ext cx="5248988" cy="2449537"/>
          </a:xfrm>
        </p:spPr>
        <p:txBody>
          <a:bodyPr anchor="ctr">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FD2C579-467F-4CB5-B49F-FBEDBB02D1BE}" type="slidenum">
              <a:rPr lang="ja-JP" altLang="en-US" smtClean="0"/>
              <a:pPr>
                <a:defRPr/>
              </a:pPr>
              <a:t>‹#›</a:t>
            </a:fld>
            <a:endParaRPr lang="ja-JP" altLang="en-US"/>
          </a:p>
        </p:txBody>
      </p:sp>
      <p:sp>
        <p:nvSpPr>
          <p:cNvPr id="24" name="TextBox 23"/>
          <p:cNvSpPr txBox="1"/>
          <p:nvPr/>
        </p:nvSpPr>
        <p:spPr>
          <a:xfrm>
            <a:off x="399159" y="1232404"/>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9738" y="4500889"/>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0790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4083" y="3012470"/>
            <a:ext cx="5248988" cy="4046995"/>
          </a:xfrm>
        </p:spPr>
        <p:txBody>
          <a:bodyPr anchor="b">
            <a:normAutofit/>
          </a:bodyPr>
          <a:lstStyle>
            <a:lvl1pPr algn="l">
              <a:defRPr sz="3638"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75000"/>
                    <a:lumOff val="2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FD2C579-467F-4CB5-B49F-FBEDBB02D1BE}" type="slidenum">
              <a:rPr lang="ja-JP" altLang="en-US" smtClean="0"/>
              <a:pPr>
                <a:defRPr/>
              </a:pPr>
              <a:t>‹#›</a:t>
            </a:fld>
            <a:endParaRPr lang="ja-JP" altLang="en-US"/>
          </a:p>
        </p:txBody>
      </p:sp>
    </p:spTree>
    <p:extLst>
      <p:ext uri="{BB962C8B-B14F-4D97-AF65-F5344CB8AC3E}">
        <p14:creationId xmlns:p14="http://schemas.microsoft.com/office/powerpoint/2010/main" val="1124526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760" y="950524"/>
            <a:ext cx="5021147" cy="4713017"/>
          </a:xfrm>
        </p:spPr>
        <p:txBody>
          <a:bodyPr anchor="ctr">
            <a:normAutofit/>
          </a:bodyPr>
          <a:lstStyle>
            <a:lvl1pPr algn="l">
              <a:defRPr sz="3638"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4082" y="6257619"/>
            <a:ext cx="5248988" cy="801846"/>
          </a:xfrm>
        </p:spPr>
        <p:txBody>
          <a:bodyPr anchor="b">
            <a:noAutofit/>
          </a:bodyPr>
          <a:lstStyle>
            <a:lvl1pPr marL="0" indent="0">
              <a:buFontTx/>
              <a:buNone/>
              <a:defRPr sz="1985">
                <a:solidFill>
                  <a:schemeClr val="tx1">
                    <a:lumMod val="75000"/>
                    <a:lumOff val="25000"/>
                  </a:schemeClr>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FD2C579-467F-4CB5-B49F-FBEDBB02D1BE}" type="slidenum">
              <a:rPr lang="ja-JP" altLang="en-US" smtClean="0"/>
              <a:pPr>
                <a:defRPr/>
              </a:pPr>
              <a:t>‹#›</a:t>
            </a:fld>
            <a:endParaRPr lang="ja-JP" altLang="en-US"/>
          </a:p>
        </p:txBody>
      </p:sp>
      <p:sp>
        <p:nvSpPr>
          <p:cNvPr id="24" name="TextBox 23"/>
          <p:cNvSpPr txBox="1"/>
          <p:nvPr/>
        </p:nvSpPr>
        <p:spPr>
          <a:xfrm>
            <a:off x="399159" y="1232404"/>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9738" y="4500889"/>
            <a:ext cx="378162" cy="911817"/>
          </a:xfrm>
          <a:prstGeom prst="rect">
            <a:avLst/>
          </a:prstGeom>
        </p:spPr>
        <p:txBody>
          <a:bodyPr vert="horz" lIns="75613" tIns="37806" rIns="75613" bIns="37806" rtlCol="0" anchor="ctr">
            <a:noAutofit/>
          </a:bodyPr>
          <a:lstStyle/>
          <a:p>
            <a:pPr lvl="0"/>
            <a:r>
              <a:rPr lang="en-US" sz="6615"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6928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251" y="950524"/>
            <a:ext cx="5243819" cy="4713017"/>
          </a:xfrm>
        </p:spPr>
        <p:txBody>
          <a:bodyPr anchor="ctr">
            <a:normAutofit/>
          </a:bodyPr>
          <a:lstStyle>
            <a:lvl1pPr algn="l">
              <a:defRPr sz="3638"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4082" y="6257619"/>
            <a:ext cx="5248988" cy="801846"/>
          </a:xfrm>
        </p:spPr>
        <p:txBody>
          <a:bodyPr anchor="b">
            <a:noAutofit/>
          </a:bodyPr>
          <a:lstStyle>
            <a:lvl1pPr marL="0" indent="0">
              <a:buFontTx/>
              <a:buNone/>
              <a:defRPr sz="1985">
                <a:solidFill>
                  <a:schemeClr val="accent1"/>
                </a:solidFill>
              </a:defRPr>
            </a:lvl1pPr>
            <a:lvl2pPr marL="378059" indent="0">
              <a:buFontTx/>
              <a:buNone/>
              <a:defRPr/>
            </a:lvl2pPr>
            <a:lvl3pPr marL="756117" indent="0">
              <a:buFontTx/>
              <a:buNone/>
              <a:defRPr/>
            </a:lvl3pPr>
            <a:lvl4pPr marL="1134176" indent="0">
              <a:buFontTx/>
              <a:buNone/>
              <a:defRPr/>
            </a:lvl4pPr>
            <a:lvl5pPr marL="1512235"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4083" y="7059465"/>
            <a:ext cx="5248988" cy="2360584"/>
          </a:xfrm>
        </p:spPr>
        <p:txBody>
          <a:bodyPr anchor="t">
            <a:normAutofit/>
          </a:bodyPr>
          <a:lstStyle>
            <a:lvl1pPr marL="0" indent="0" algn="l">
              <a:buNone/>
              <a:defRPr sz="1488">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FD2C579-467F-4CB5-B49F-FBEDBB02D1BE}" type="slidenum">
              <a:rPr lang="ja-JP" altLang="en-US" smtClean="0"/>
              <a:pPr>
                <a:defRPr/>
              </a:pPr>
              <a:t>‹#›</a:t>
            </a:fld>
            <a:endParaRPr lang="ja-JP" altLang="en-US"/>
          </a:p>
        </p:txBody>
      </p:sp>
    </p:spTree>
    <p:extLst>
      <p:ext uri="{BB962C8B-B14F-4D97-AF65-F5344CB8AC3E}">
        <p14:creationId xmlns:p14="http://schemas.microsoft.com/office/powerpoint/2010/main" val="1893675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E804BD64-FBB5-4F71-BCDF-C1FC2D94ABD4}"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2230FEC3-ECCF-4ED8-B140-BE411DAC9DF4}" type="slidenum">
              <a:rPr lang="ja-JP" altLang="en-US" smtClean="0"/>
              <a:pPr>
                <a:defRPr/>
              </a:pPr>
              <a:t>‹#›</a:t>
            </a:fld>
            <a:endParaRPr lang="ja-JP" altLang="en-US"/>
          </a:p>
        </p:txBody>
      </p:sp>
    </p:spTree>
    <p:extLst>
      <p:ext uri="{BB962C8B-B14F-4D97-AF65-F5344CB8AC3E}">
        <p14:creationId xmlns:p14="http://schemas.microsoft.com/office/powerpoint/2010/main" val="2614340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2698" y="950525"/>
            <a:ext cx="809389" cy="8188374"/>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04083" y="950525"/>
            <a:ext cx="4295818" cy="818837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00593A6A-0685-4137-9585-5411A8362073}"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A6A5E570-6643-4964-9D16-74896CE9C7A3}" type="slidenum">
              <a:rPr lang="ja-JP" altLang="en-US" smtClean="0"/>
              <a:pPr>
                <a:defRPr/>
              </a:pPr>
              <a:t>‹#›</a:t>
            </a:fld>
            <a:endParaRPr lang="ja-JP" altLang="en-US"/>
          </a:p>
        </p:txBody>
      </p:sp>
    </p:spTree>
    <p:extLst>
      <p:ext uri="{BB962C8B-B14F-4D97-AF65-F5344CB8AC3E}">
        <p14:creationId xmlns:p14="http://schemas.microsoft.com/office/powerpoint/2010/main" val="397259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AEBB6B16-F85D-497E-975F-C095FB55346C}"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B81D2CF6-FB79-4383-93E7-B0FB874F6DAA}" type="slidenum">
              <a:rPr lang="ja-JP" altLang="en-US" smtClean="0"/>
              <a:pPr>
                <a:defRPr/>
              </a:pPr>
              <a:t>‹#›</a:t>
            </a:fld>
            <a:endParaRPr lang="ja-JP" altLang="en-US"/>
          </a:p>
        </p:txBody>
      </p:sp>
    </p:spTree>
    <p:extLst>
      <p:ext uri="{BB962C8B-B14F-4D97-AF65-F5344CB8AC3E}">
        <p14:creationId xmlns:p14="http://schemas.microsoft.com/office/powerpoint/2010/main" val="14909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4083" y="4211354"/>
            <a:ext cx="5248988" cy="2848113"/>
          </a:xfrm>
        </p:spPr>
        <p:txBody>
          <a:bodyPr anchor="b"/>
          <a:lstStyle>
            <a:lvl1pPr algn="l">
              <a:defRPr sz="3308"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083" y="7059465"/>
            <a:ext cx="5248988" cy="1341587"/>
          </a:xfrm>
        </p:spPr>
        <p:txBody>
          <a:bodyPr anchor="t"/>
          <a:lstStyle>
            <a:lvl1pPr marL="0" indent="0" algn="l">
              <a:buNone/>
              <a:defRPr sz="1654">
                <a:solidFill>
                  <a:schemeClr val="tx1">
                    <a:lumMod val="50000"/>
                    <a:lumOff val="50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2253B5F5-61AF-48CC-B1F5-6FFEE689A898}" type="datetimeFigureOut">
              <a:rPr lang="ja-JP" altLang="en-US" smtClean="0"/>
              <a:pPr>
                <a:defRPr/>
              </a:pPr>
              <a:t>2022/2/18</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C4F4A266-5BC5-438E-BDE9-01A73879BEA1}" type="slidenum">
              <a:rPr lang="ja-JP" altLang="en-US" smtClean="0"/>
              <a:pPr>
                <a:defRPr/>
              </a:pPr>
              <a:t>‹#›</a:t>
            </a:fld>
            <a:endParaRPr lang="ja-JP" altLang="en-US"/>
          </a:p>
        </p:txBody>
      </p:sp>
    </p:spTree>
    <p:extLst>
      <p:ext uri="{BB962C8B-B14F-4D97-AF65-F5344CB8AC3E}">
        <p14:creationId xmlns:p14="http://schemas.microsoft.com/office/powerpoint/2010/main" val="175903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7" cy="205947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4084" y="3368918"/>
            <a:ext cx="2553588" cy="6051130"/>
          </a:xfrm>
        </p:spPr>
        <p:txBody>
          <a:bodyPr>
            <a:normAutofit/>
          </a:bodyPr>
          <a:lstStyle>
            <a:lvl1pPr>
              <a:defRPr sz="1488"/>
            </a:lvl1pPr>
            <a:lvl2pPr>
              <a:defRPr sz="1323"/>
            </a:lvl2pPr>
            <a:lvl3pPr>
              <a:defRPr sz="1158"/>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199483" y="3368921"/>
            <a:ext cx="2553588" cy="6051131"/>
          </a:xfrm>
        </p:spPr>
        <p:txBody>
          <a:bodyPr>
            <a:normAutofit/>
          </a:bodyPr>
          <a:lstStyle>
            <a:lvl1pPr>
              <a:defRPr sz="1488"/>
            </a:lvl1pPr>
            <a:lvl2pPr>
              <a:defRPr sz="1323"/>
            </a:lvl2pPr>
            <a:lvl3pPr>
              <a:defRPr sz="1158"/>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7516C02A-140E-4C71-97E4-D89F25AFFB0A}" type="datetimeFigureOut">
              <a:rPr lang="ja-JP" altLang="en-US" smtClean="0"/>
              <a:pPr>
                <a:defRPr/>
              </a:pPr>
              <a:t>2022/2/18</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BD92F82A-130C-4FB6-A751-57B4DAC767C1}" type="slidenum">
              <a:rPr lang="ja-JP" altLang="en-US" smtClean="0"/>
              <a:pPr>
                <a:defRPr/>
              </a:pPr>
              <a:t>‹#›</a:t>
            </a:fld>
            <a:endParaRPr lang="ja-JP" altLang="en-US"/>
          </a:p>
        </p:txBody>
      </p:sp>
    </p:spTree>
    <p:extLst>
      <p:ext uri="{BB962C8B-B14F-4D97-AF65-F5344CB8AC3E}">
        <p14:creationId xmlns:p14="http://schemas.microsoft.com/office/powerpoint/2010/main" val="357354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4084" y="950524"/>
            <a:ext cx="5248986" cy="205947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083" y="3369533"/>
            <a:ext cx="2555707" cy="898542"/>
          </a:xfrm>
        </p:spPr>
        <p:txBody>
          <a:bodyPr anchor="b">
            <a:noAutofit/>
          </a:bodyPr>
          <a:lstStyle>
            <a:lvl1pPr marL="0" indent="0">
              <a:buNone/>
              <a:defRPr sz="1985" b="0"/>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04083" y="4268077"/>
            <a:ext cx="2555707" cy="5151975"/>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197362" y="3369533"/>
            <a:ext cx="2555707" cy="898542"/>
          </a:xfrm>
        </p:spPr>
        <p:txBody>
          <a:bodyPr anchor="b">
            <a:noAutofit/>
          </a:bodyPr>
          <a:lstStyle>
            <a:lvl1pPr marL="0" indent="0">
              <a:buNone/>
              <a:defRPr sz="1985" b="0"/>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197362" y="4268077"/>
            <a:ext cx="2555707" cy="5151975"/>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A4D97196-2795-4670-B953-2CA8398BD84A}" type="datetimeFigureOut">
              <a:rPr lang="ja-JP" altLang="en-US" smtClean="0"/>
              <a:pPr>
                <a:defRPr/>
              </a:pPr>
              <a:t>2022/2/18</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pPr>
              <a:defRPr/>
            </a:pPr>
            <a:fld id="{2FF3059A-A5DE-4775-AD3E-EC16B9C20288}" type="slidenum">
              <a:rPr lang="ja-JP" altLang="en-US" smtClean="0"/>
              <a:pPr>
                <a:defRPr/>
              </a:pPr>
              <a:t>‹#›</a:t>
            </a:fld>
            <a:endParaRPr lang="ja-JP" altLang="en-US"/>
          </a:p>
        </p:txBody>
      </p:sp>
    </p:spTree>
    <p:extLst>
      <p:ext uri="{BB962C8B-B14F-4D97-AF65-F5344CB8AC3E}">
        <p14:creationId xmlns:p14="http://schemas.microsoft.com/office/powerpoint/2010/main" val="203407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4083" y="950524"/>
            <a:ext cx="5248987" cy="205947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fld id="{14E8A2C9-B295-4318-8631-B3267F00CD38}" type="datetimeFigureOut">
              <a:rPr lang="ja-JP" altLang="en-US" smtClean="0"/>
              <a:pPr>
                <a:defRPr/>
              </a:pPr>
              <a:t>2022/2/18</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pPr>
              <a:defRPr/>
            </a:pPr>
            <a:fld id="{92CEBDE5-DE8F-4FCE-9E1C-6CAD06F67975}" type="slidenum">
              <a:rPr lang="ja-JP" altLang="en-US" smtClean="0"/>
              <a:pPr>
                <a:defRPr/>
              </a:pPr>
              <a:t>‹#›</a:t>
            </a:fld>
            <a:endParaRPr lang="ja-JP" altLang="en-US"/>
          </a:p>
        </p:txBody>
      </p:sp>
    </p:spTree>
    <p:extLst>
      <p:ext uri="{BB962C8B-B14F-4D97-AF65-F5344CB8AC3E}">
        <p14:creationId xmlns:p14="http://schemas.microsoft.com/office/powerpoint/2010/main" val="85472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28DE85-5B81-45C8-8B0C-4040784BE925}" type="datetimeFigureOut">
              <a:rPr lang="ja-JP" altLang="en-US" smtClean="0"/>
              <a:pPr>
                <a:defRPr/>
              </a:pPr>
              <a:t>2022/2/18</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pPr>
              <a:defRPr/>
            </a:pPr>
            <a:fld id="{9F030BB4-02B4-4039-8377-41928C51E062}" type="slidenum">
              <a:rPr lang="ja-JP" altLang="en-US" smtClean="0"/>
              <a:pPr>
                <a:defRPr/>
              </a:pPr>
              <a:t>‹#›</a:t>
            </a:fld>
            <a:endParaRPr lang="ja-JP" altLang="en-US"/>
          </a:p>
        </p:txBody>
      </p:sp>
    </p:spTree>
    <p:extLst>
      <p:ext uri="{BB962C8B-B14F-4D97-AF65-F5344CB8AC3E}">
        <p14:creationId xmlns:p14="http://schemas.microsoft.com/office/powerpoint/2010/main" val="2221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4083" y="2336712"/>
            <a:ext cx="2307229" cy="1993460"/>
          </a:xfrm>
        </p:spPr>
        <p:txBody>
          <a:bodyPr anchor="b">
            <a:normAutofit/>
          </a:bodyPr>
          <a:lstStyle>
            <a:lvl1pPr>
              <a:defRPr sz="1654"/>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53123" y="802902"/>
            <a:ext cx="2799947" cy="8617148"/>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4083" y="4330171"/>
            <a:ext cx="2307229" cy="4029826"/>
          </a:xfrm>
        </p:spPr>
        <p:txBody>
          <a:bodyPr>
            <a:normAutofit/>
          </a:bodyPr>
          <a:lstStyle>
            <a:lvl1pPr marL="0" indent="0">
              <a:buNone/>
              <a:defRPr sz="1158"/>
            </a:lvl1pPr>
            <a:lvl2pPr marL="283544" indent="0">
              <a:buNone/>
              <a:defRPr sz="868"/>
            </a:lvl2pPr>
            <a:lvl3pPr marL="567088" indent="0">
              <a:buNone/>
              <a:defRPr sz="744"/>
            </a:lvl3pPr>
            <a:lvl4pPr marL="850632" indent="0">
              <a:buNone/>
              <a:defRPr sz="620"/>
            </a:lvl4pPr>
            <a:lvl5pPr marL="1134176" indent="0">
              <a:buNone/>
              <a:defRPr sz="620"/>
            </a:lvl5pPr>
            <a:lvl6pPr marL="1417720" indent="0">
              <a:buNone/>
              <a:defRPr sz="620"/>
            </a:lvl6pPr>
            <a:lvl7pPr marL="1701264" indent="0">
              <a:buNone/>
              <a:defRPr sz="620"/>
            </a:lvl7pPr>
            <a:lvl8pPr marL="1984808" indent="0">
              <a:buNone/>
              <a:defRPr sz="620"/>
            </a:lvl8pPr>
            <a:lvl9pPr marL="2268352" indent="0">
              <a:buNone/>
              <a:defRPr sz="62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84E716E1-747E-479F-9C2D-9D49E5C05664}" type="datetimeFigureOut">
              <a:rPr lang="ja-JP" altLang="en-US" smtClean="0"/>
              <a:pPr>
                <a:defRPr/>
              </a:pPr>
              <a:t>2022/2/18</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106BA268-871B-4518-9066-1813396B77BA}" type="slidenum">
              <a:rPr lang="ja-JP" altLang="en-US" smtClean="0"/>
              <a:pPr>
                <a:defRPr/>
              </a:pPr>
              <a:t>‹#›</a:t>
            </a:fld>
            <a:endParaRPr lang="ja-JP" altLang="en-US"/>
          </a:p>
        </p:txBody>
      </p:sp>
    </p:spTree>
    <p:extLst>
      <p:ext uri="{BB962C8B-B14F-4D97-AF65-F5344CB8AC3E}">
        <p14:creationId xmlns:p14="http://schemas.microsoft.com/office/powerpoint/2010/main" val="346419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4083" y="7485380"/>
            <a:ext cx="5248987" cy="883691"/>
          </a:xfrm>
        </p:spPr>
        <p:txBody>
          <a:bodyPr anchor="b">
            <a:normAutofit/>
          </a:bodyPr>
          <a:lstStyle>
            <a:lvl1pPr algn="l">
              <a:defRPr sz="1985"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4083" y="950525"/>
            <a:ext cx="5248987" cy="5996471"/>
          </a:xfrm>
        </p:spPr>
        <p:txBody>
          <a:bodyPr anchor="t">
            <a:normAutofit/>
          </a:bodyPr>
          <a:lstStyle>
            <a:lvl1pPr marL="0" indent="0" algn="ctr">
              <a:buNone/>
              <a:defRPr sz="1323"/>
            </a:lvl1pPr>
            <a:lvl2pPr marL="378059" indent="0">
              <a:buNone/>
              <a:defRPr sz="1323"/>
            </a:lvl2pPr>
            <a:lvl3pPr marL="756117" indent="0">
              <a:buNone/>
              <a:defRPr sz="1323"/>
            </a:lvl3pPr>
            <a:lvl4pPr marL="1134176" indent="0">
              <a:buNone/>
              <a:defRPr sz="1323"/>
            </a:lvl4pPr>
            <a:lvl5pPr marL="1512235" indent="0">
              <a:buNone/>
              <a:defRPr sz="1323"/>
            </a:lvl5pPr>
            <a:lvl6pPr marL="1890293" indent="0">
              <a:buNone/>
              <a:defRPr sz="1323"/>
            </a:lvl6pPr>
            <a:lvl7pPr marL="2268352" indent="0">
              <a:buNone/>
              <a:defRPr sz="1323"/>
            </a:lvl7pPr>
            <a:lvl8pPr marL="2646411" indent="0">
              <a:buNone/>
              <a:defRPr sz="1323"/>
            </a:lvl8pPr>
            <a:lvl9pPr marL="3024469" indent="0">
              <a:buNone/>
              <a:defRPr sz="1323"/>
            </a:lvl9pPr>
          </a:lstStyle>
          <a:p>
            <a:r>
              <a:rPr lang="ja-JP" altLang="en-US" smtClean="0"/>
              <a:t>図を追加</a:t>
            </a:r>
            <a:endParaRPr lang="en-US" dirty="0"/>
          </a:p>
        </p:txBody>
      </p:sp>
      <p:sp>
        <p:nvSpPr>
          <p:cNvPr id="4" name="Text Placeholder 3"/>
          <p:cNvSpPr>
            <a:spLocks noGrp="1"/>
          </p:cNvSpPr>
          <p:nvPr>
            <p:ph type="body" sz="half" idx="2"/>
          </p:nvPr>
        </p:nvSpPr>
        <p:spPr>
          <a:xfrm>
            <a:off x="504083" y="8369072"/>
            <a:ext cx="5248987" cy="1050978"/>
          </a:xfrm>
        </p:spPr>
        <p:txBody>
          <a:bodyPr>
            <a:normAutofit/>
          </a:bodyPr>
          <a:lstStyle>
            <a:lvl1pPr marL="0" indent="0">
              <a:buNone/>
              <a:defRPr sz="992"/>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E180C413-31FF-4A2C-B3F8-0697AB6C5C61}" type="datetimeFigureOut">
              <a:rPr lang="ja-JP" altLang="en-US" smtClean="0"/>
              <a:pPr>
                <a:defRPr/>
              </a:pPr>
              <a:t>2022/2/18</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5275B1DD-4239-40F7-B3C0-6600A7A09A93}" type="slidenum">
              <a:rPr lang="ja-JP" altLang="en-US" smtClean="0"/>
              <a:pPr>
                <a:defRPr/>
              </a:pPr>
              <a:t>‹#›</a:t>
            </a:fld>
            <a:endParaRPr lang="ja-JP" altLang="en-US"/>
          </a:p>
        </p:txBody>
      </p:sp>
    </p:spTree>
    <p:extLst>
      <p:ext uri="{BB962C8B-B14F-4D97-AF65-F5344CB8AC3E}">
        <p14:creationId xmlns:p14="http://schemas.microsoft.com/office/powerpoint/2010/main" val="320174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1" y="-13203"/>
            <a:ext cx="7582601" cy="10719806"/>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4084" y="950524"/>
            <a:ext cx="5248986" cy="205947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4083" y="3368921"/>
            <a:ext cx="5248987" cy="605113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469661" y="9420052"/>
            <a:ext cx="565715" cy="569325"/>
          </a:xfrm>
          <a:prstGeom prst="rect">
            <a:avLst/>
          </a:prstGeom>
        </p:spPr>
        <p:txBody>
          <a:bodyPr vert="horz" lIns="91440" tIns="45720" rIns="91440" bIns="45720" rtlCol="0" anchor="ctr"/>
          <a:lstStyle>
            <a:lvl1pPr algn="r">
              <a:defRPr sz="744">
                <a:solidFill>
                  <a:schemeClr val="tx1">
                    <a:tint val="75000"/>
                  </a:schemeClr>
                </a:solidFill>
              </a:defRPr>
            </a:lvl1pPr>
          </a:lstStyle>
          <a:p>
            <a:pPr>
              <a:defRPr/>
            </a:pPr>
            <a:fld id="{0A063B18-EB14-4A09-9726-2160DBD4FA0F}" type="datetimeFigureOut">
              <a:rPr lang="ja-JP" altLang="en-US" smtClean="0"/>
              <a:pPr>
                <a:defRPr/>
              </a:pPr>
              <a:t>2022/2/18</a:t>
            </a:fld>
            <a:endParaRPr lang="ja-JP" altLang="en-US"/>
          </a:p>
        </p:txBody>
      </p:sp>
      <p:sp>
        <p:nvSpPr>
          <p:cNvPr id="5" name="Footer Placeholder 4"/>
          <p:cNvSpPr>
            <a:spLocks noGrp="1"/>
          </p:cNvSpPr>
          <p:nvPr>
            <p:ph type="ftr" sz="quarter" idx="3"/>
          </p:nvPr>
        </p:nvSpPr>
        <p:spPr>
          <a:xfrm>
            <a:off x="504084" y="9420052"/>
            <a:ext cx="3822782" cy="569325"/>
          </a:xfrm>
          <a:prstGeom prst="rect">
            <a:avLst/>
          </a:prstGeom>
        </p:spPr>
        <p:txBody>
          <a:bodyPr vert="horz" lIns="91440" tIns="45720" rIns="91440" bIns="45720" rtlCol="0" anchor="ctr"/>
          <a:lstStyle>
            <a:lvl1pPr algn="l">
              <a:defRPr sz="744">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5329166" y="9420052"/>
            <a:ext cx="423905" cy="569325"/>
          </a:xfrm>
          <a:prstGeom prst="rect">
            <a:avLst/>
          </a:prstGeom>
        </p:spPr>
        <p:txBody>
          <a:bodyPr vert="horz" lIns="91440" tIns="45720" rIns="91440" bIns="45720" rtlCol="0" anchor="ctr"/>
          <a:lstStyle>
            <a:lvl1pPr algn="r">
              <a:defRPr sz="744">
                <a:solidFill>
                  <a:schemeClr val="accent1"/>
                </a:solidFill>
              </a:defRPr>
            </a:lvl1pPr>
          </a:lstStyle>
          <a:p>
            <a:pPr>
              <a:defRPr/>
            </a:pPr>
            <a:fld id="{AFD2C579-467F-4CB5-B49F-FBEDBB02D1BE}" type="slidenum">
              <a:rPr lang="ja-JP" altLang="en-US" smtClean="0"/>
              <a:pPr>
                <a:defRPr/>
              </a:pPr>
              <a:t>‹#›</a:t>
            </a:fld>
            <a:endParaRPr lang="ja-JP" altLang="en-US"/>
          </a:p>
        </p:txBody>
      </p:sp>
    </p:spTree>
    <p:extLst>
      <p:ext uri="{BB962C8B-B14F-4D97-AF65-F5344CB8AC3E}">
        <p14:creationId xmlns:p14="http://schemas.microsoft.com/office/powerpoint/2010/main" val="1320405242"/>
      </p:ext>
    </p:extLst>
  </p:cSld>
  <p:clrMap bg1="lt1" tx1="dk1" bg2="lt2" tx2="dk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57" r:id="rId12"/>
    <p:sldLayoutId id="2147484358" r:id="rId13"/>
    <p:sldLayoutId id="2147484359" r:id="rId14"/>
    <p:sldLayoutId id="2147484360" r:id="rId15"/>
    <p:sldLayoutId id="2147484361" r:id="rId16"/>
  </p:sldLayoutIdLst>
  <p:txStyles>
    <p:titleStyle>
      <a:lvl1pPr algn="l" defTabSz="378059" rtl="0" eaLnBrk="1" latinLnBrk="0" hangingPunct="1">
        <a:spcBef>
          <a:spcPct val="0"/>
        </a:spcBef>
        <a:buNone/>
        <a:defRPr kumimoji="1" sz="2977"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544" indent="-283544" algn="l" defTabSz="378059"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345" indent="-236287" algn="l" defTabSz="378059"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5147" indent="-189029" algn="l" defTabSz="378059" rtl="0" eaLnBrk="1" latinLnBrk="0" hangingPunct="1">
        <a:spcBef>
          <a:spcPts val="827"/>
        </a:spcBef>
        <a:spcAft>
          <a:spcPts val="0"/>
        </a:spcAft>
        <a:buClr>
          <a:schemeClr val="accent1"/>
        </a:buClr>
        <a:buSzPct val="80000"/>
        <a:buFont typeface="Wingdings 3" charset="2"/>
        <a:buChar char=""/>
        <a:defRPr kumimoji="1" sz="1158" kern="1200">
          <a:solidFill>
            <a:schemeClr val="tx1">
              <a:lumMod val="75000"/>
              <a:lumOff val="25000"/>
            </a:schemeClr>
          </a:solidFill>
          <a:latin typeface="+mn-lt"/>
          <a:ea typeface="+mn-ea"/>
          <a:cs typeface="+mn-cs"/>
        </a:defRPr>
      </a:lvl3pPr>
      <a:lvl4pPr marL="1323205"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1264"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9323"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7381"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5440"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3499" indent="-189029" algn="l" defTabSz="378059"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8059" rtl="0" eaLnBrk="1" latinLnBrk="0" hangingPunct="1">
        <a:defRPr kumimoji="1" sz="1488" kern="1200">
          <a:solidFill>
            <a:schemeClr val="tx1"/>
          </a:solidFill>
          <a:latin typeface="+mn-lt"/>
          <a:ea typeface="+mn-ea"/>
          <a:cs typeface="+mn-cs"/>
        </a:defRPr>
      </a:lvl1pPr>
      <a:lvl2pPr marL="378059" algn="l" defTabSz="378059" rtl="0" eaLnBrk="1" latinLnBrk="0" hangingPunct="1">
        <a:defRPr kumimoji="1" sz="1488" kern="1200">
          <a:solidFill>
            <a:schemeClr val="tx1"/>
          </a:solidFill>
          <a:latin typeface="+mn-lt"/>
          <a:ea typeface="+mn-ea"/>
          <a:cs typeface="+mn-cs"/>
        </a:defRPr>
      </a:lvl2pPr>
      <a:lvl3pPr marL="756117" algn="l" defTabSz="378059" rtl="0" eaLnBrk="1" latinLnBrk="0" hangingPunct="1">
        <a:defRPr kumimoji="1" sz="1488" kern="1200">
          <a:solidFill>
            <a:schemeClr val="tx1"/>
          </a:solidFill>
          <a:latin typeface="+mn-lt"/>
          <a:ea typeface="+mn-ea"/>
          <a:cs typeface="+mn-cs"/>
        </a:defRPr>
      </a:lvl3pPr>
      <a:lvl4pPr marL="1134176" algn="l" defTabSz="378059" rtl="0" eaLnBrk="1" latinLnBrk="0" hangingPunct="1">
        <a:defRPr kumimoji="1" sz="1488" kern="1200">
          <a:solidFill>
            <a:schemeClr val="tx1"/>
          </a:solidFill>
          <a:latin typeface="+mn-lt"/>
          <a:ea typeface="+mn-ea"/>
          <a:cs typeface="+mn-cs"/>
        </a:defRPr>
      </a:lvl4pPr>
      <a:lvl5pPr marL="1512235" algn="l" defTabSz="378059" rtl="0" eaLnBrk="1" latinLnBrk="0" hangingPunct="1">
        <a:defRPr kumimoji="1" sz="1488" kern="1200">
          <a:solidFill>
            <a:schemeClr val="tx1"/>
          </a:solidFill>
          <a:latin typeface="+mn-lt"/>
          <a:ea typeface="+mn-ea"/>
          <a:cs typeface="+mn-cs"/>
        </a:defRPr>
      </a:lvl5pPr>
      <a:lvl6pPr marL="1890293" algn="l" defTabSz="378059" rtl="0" eaLnBrk="1" latinLnBrk="0" hangingPunct="1">
        <a:defRPr kumimoji="1" sz="1488" kern="1200">
          <a:solidFill>
            <a:schemeClr val="tx1"/>
          </a:solidFill>
          <a:latin typeface="+mn-lt"/>
          <a:ea typeface="+mn-ea"/>
          <a:cs typeface="+mn-cs"/>
        </a:defRPr>
      </a:lvl6pPr>
      <a:lvl7pPr marL="2268352" algn="l" defTabSz="378059" rtl="0" eaLnBrk="1" latinLnBrk="0" hangingPunct="1">
        <a:defRPr kumimoji="1" sz="1488" kern="1200">
          <a:solidFill>
            <a:schemeClr val="tx1"/>
          </a:solidFill>
          <a:latin typeface="+mn-lt"/>
          <a:ea typeface="+mn-ea"/>
          <a:cs typeface="+mn-cs"/>
        </a:defRPr>
      </a:lvl7pPr>
      <a:lvl8pPr marL="2646411" algn="l" defTabSz="378059" rtl="0" eaLnBrk="1" latinLnBrk="0" hangingPunct="1">
        <a:defRPr kumimoji="1" sz="1488" kern="1200">
          <a:solidFill>
            <a:schemeClr val="tx1"/>
          </a:solidFill>
          <a:latin typeface="+mn-lt"/>
          <a:ea typeface="+mn-ea"/>
          <a:cs typeface="+mn-cs"/>
        </a:defRPr>
      </a:lvl8pPr>
      <a:lvl9pPr marL="3024469" algn="l" defTabSz="378059"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35"/>
          <p:cNvGrpSpPr/>
          <p:nvPr/>
        </p:nvGrpSpPr>
        <p:grpSpPr bwMode="auto">
          <a:xfrm>
            <a:off x="396255" y="4770636"/>
            <a:ext cx="1364413" cy="362405"/>
            <a:chOff x="1500657" y="5957096"/>
            <a:chExt cx="1140175" cy="362160"/>
          </a:xfrm>
          <a:effectLst>
            <a:outerShdw blurRad="50800" dist="38100" dir="8100000" algn="tr" rotWithShape="0">
              <a:prstClr val="black">
                <a:alpha val="40000"/>
              </a:prstClr>
            </a:outerShdw>
          </a:effectLst>
        </p:grpSpPr>
        <p:sp>
          <p:nvSpPr>
            <p:cNvPr id="28" name="正方形/長方形 27"/>
            <p:cNvSpPr/>
            <p:nvPr/>
          </p:nvSpPr>
          <p:spPr>
            <a:xfrm>
              <a:off x="1500657" y="6031224"/>
              <a:ext cx="1079999" cy="288032"/>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1533448" y="5992230"/>
              <a:ext cx="1079999" cy="288032"/>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1560831" y="5957096"/>
              <a:ext cx="1080001" cy="288032"/>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600"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プログラム</a:t>
              </a:r>
              <a:endPar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pSp>
      <p:sp>
        <p:nvSpPr>
          <p:cNvPr id="19473" name="Rectangle 17"/>
          <p:cNvSpPr>
            <a:spLocks noChangeArrowheads="1"/>
          </p:cNvSpPr>
          <p:nvPr/>
        </p:nvSpPr>
        <p:spPr bwMode="auto">
          <a:xfrm>
            <a:off x="180231" y="200224"/>
            <a:ext cx="7200800" cy="583447"/>
          </a:xfrm>
          <a:prstGeom prst="rect">
            <a:avLst/>
          </a:prstGeom>
          <a:noFill/>
          <a:ln w="9525">
            <a:noFill/>
            <a:miter lim="800000"/>
            <a:headEnd/>
            <a:tailEnd/>
          </a:ln>
        </p:spPr>
        <p:txBody>
          <a:bodyPr anchor="t" anchorCtr="0"/>
          <a:lstStyle/>
          <a:p>
            <a:pPr algn="ctr" defTabSz="914400">
              <a:spcAft>
                <a:spcPct val="100000"/>
              </a:spcAft>
            </a:pPr>
            <a:r>
              <a:rPr lang="ja-JP" altLang="ja-JP" sz="36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医療</a:t>
            </a:r>
            <a:r>
              <a:rPr lang="ja-JP"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機器参入・開発支援セミナー</a:t>
            </a:r>
            <a:endParaRPr lang="ja-JP" altLang="en-US"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379301" y="946146"/>
            <a:ext cx="6713698" cy="1200329"/>
          </a:xfrm>
          <a:prstGeom prst="rect">
            <a:avLst/>
          </a:prstGeom>
          <a:noFill/>
          <a:ln>
            <a:solidFill>
              <a:schemeClr val="accent3"/>
            </a:solidFill>
          </a:ln>
        </p:spPr>
        <p:style>
          <a:lnRef idx="2">
            <a:schemeClr val="accent4"/>
          </a:lnRef>
          <a:fillRef idx="1">
            <a:schemeClr val="lt1"/>
          </a:fillRef>
          <a:effectRef idx="0">
            <a:schemeClr val="accent4"/>
          </a:effectRef>
          <a:fontRef idx="minor">
            <a:schemeClr val="dk1"/>
          </a:fontRef>
        </p:style>
        <p:txBody>
          <a:bodyPr wrap="square" rtlCol="0" anchor="ctr" anchorCtr="0">
            <a:spAutoFit/>
          </a:bodyPr>
          <a:lstStyle/>
          <a:p>
            <a:r>
              <a:rPr lang="ja-JP" altLang="en-US" sz="1200" dirty="0" smtClean="0">
                <a:latin typeface="HG丸ｺﾞｼｯｸM-PRO" panose="020F0600000000000000" pitchFamily="50" charset="-128"/>
                <a:ea typeface="HG丸ｺﾞｼｯｸM-PRO" panose="020F0600000000000000" pitchFamily="50" charset="-128"/>
              </a:rPr>
              <a:t>　福岡県</a:t>
            </a:r>
            <a:r>
              <a:rPr lang="ja-JP" altLang="en-US" sz="1200" dirty="0">
                <a:latin typeface="HG丸ｺﾞｼｯｸM-PRO" panose="020F0600000000000000" pitchFamily="50" charset="-128"/>
                <a:ea typeface="HG丸ｺﾞｼｯｸM-PRO" panose="020F0600000000000000" pitchFamily="50" charset="-128"/>
              </a:rPr>
              <a:t>では</a:t>
            </a:r>
            <a:r>
              <a:rPr lang="ja-JP" altLang="en-US" sz="1200" dirty="0" smtClean="0">
                <a:latin typeface="HG丸ｺﾞｼｯｸM-PRO" panose="020F0600000000000000" pitchFamily="50" charset="-128"/>
                <a:ea typeface="HG丸ｺﾞｼｯｸM-PRO" panose="020F0600000000000000" pitchFamily="50" charset="-128"/>
              </a:rPr>
              <a:t>、医療</a:t>
            </a:r>
            <a:r>
              <a:rPr lang="ja-JP" altLang="en-US" sz="1200" dirty="0">
                <a:latin typeface="HG丸ｺﾞｼｯｸM-PRO" panose="020F0600000000000000" pitchFamily="50" charset="-128"/>
                <a:ea typeface="HG丸ｺﾞｼｯｸM-PRO" panose="020F0600000000000000" pitchFamily="50" charset="-128"/>
              </a:rPr>
              <a:t>福祉関連機器産業の振興</a:t>
            </a:r>
            <a:r>
              <a:rPr lang="ja-JP" altLang="en-US" sz="1200" dirty="0" smtClean="0">
                <a:latin typeface="HG丸ｺﾞｼｯｸM-PRO" panose="020F0600000000000000" pitchFamily="50" charset="-128"/>
                <a:ea typeface="HG丸ｺﾞｼｯｸM-PRO" panose="020F0600000000000000" pitchFamily="50" charset="-128"/>
              </a:rPr>
              <a:t>を進めて</a:t>
            </a:r>
            <a:r>
              <a:rPr lang="ja-JP" altLang="en-US" sz="1200" dirty="0">
                <a:latin typeface="HG丸ｺﾞｼｯｸM-PRO" panose="020F0600000000000000" pitchFamily="50" charset="-128"/>
                <a:ea typeface="HG丸ｺﾞｼｯｸM-PRO" panose="020F0600000000000000" pitchFamily="50" charset="-128"/>
              </a:rPr>
              <a:t>います。</a:t>
            </a:r>
          </a:p>
          <a:p>
            <a:r>
              <a:rPr lang="ja-JP" altLang="en-US" sz="1200" dirty="0" smtClean="0">
                <a:latin typeface="HG丸ｺﾞｼｯｸM-PRO" panose="020F0600000000000000" pitchFamily="50" charset="-128"/>
                <a:ea typeface="HG丸ｺﾞｼｯｸM-PRO" panose="020F0600000000000000" pitchFamily="50" charset="-128"/>
              </a:rPr>
              <a:t>　今後、医療機器業界への参入を目指している方や新たに医療機器の開発・実用化を検討している方、すでに医療機器許認可を取得されている方に向けたセミナーを開催します。</a:t>
            </a:r>
            <a:endParaRPr lang="ja-JP" altLang="en-US"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当セミナーでは、九州ヘルスケア産業推進協議会や福岡県開発相談コンシェルジュの方々を講師としてお招きし、医療機器産業への参入にあたっての成功ポイントや</a:t>
            </a:r>
            <a:r>
              <a:rPr lang="ja-JP" altLang="ja-JP" sz="1200" dirty="0" smtClean="0">
                <a:latin typeface="HG丸ｺﾞｼｯｸM-PRO" panose="020F0600000000000000" pitchFamily="50" charset="-128"/>
                <a:ea typeface="HG丸ｺﾞｼｯｸM-PRO" panose="020F0600000000000000" pitchFamily="50" charset="-128"/>
              </a:rPr>
              <a:t>法規制</a:t>
            </a:r>
            <a:r>
              <a:rPr lang="ja-JP" altLang="en-US" sz="1200" dirty="0" smtClean="0">
                <a:latin typeface="HG丸ｺﾞｼｯｸM-PRO" panose="020F0600000000000000" pitchFamily="50" charset="-128"/>
                <a:ea typeface="HG丸ｺﾞｼｯｸM-PRO" panose="020F0600000000000000" pitchFamily="50" charset="-128"/>
              </a:rPr>
              <a:t>への対応</a:t>
            </a:r>
            <a:r>
              <a:rPr lang="ja-JP" altLang="ja-JP"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ja-JP" sz="1200" dirty="0" smtClean="0">
                <a:latin typeface="HG丸ｺﾞｼｯｸM-PRO" panose="020F0600000000000000" pitchFamily="50" charset="-128"/>
                <a:ea typeface="HG丸ｺﾞｼｯｸM-PRO" panose="020F0600000000000000" pitchFamily="50" charset="-128"/>
              </a:rPr>
              <a:t>さらに</a:t>
            </a:r>
            <a:r>
              <a:rPr lang="ja-JP" altLang="ja-JP" sz="1200" dirty="0">
                <a:latin typeface="HG丸ｺﾞｼｯｸM-PRO" panose="020F0600000000000000" pitchFamily="50" charset="-128"/>
                <a:ea typeface="HG丸ｺﾞｼｯｸM-PRO" panose="020F0600000000000000" pitchFamily="50" charset="-128"/>
              </a:rPr>
              <a:t>医療機器プログラムの開発課題と留意点について御講演いただくこととしています。</a:t>
            </a:r>
          </a:p>
        </p:txBody>
      </p:sp>
      <p:sp>
        <p:nvSpPr>
          <p:cNvPr id="23" name="テキスト ボックス 22"/>
          <p:cNvSpPr txBox="1"/>
          <p:nvPr/>
        </p:nvSpPr>
        <p:spPr>
          <a:xfrm>
            <a:off x="5004767" y="3240792"/>
            <a:ext cx="1728192" cy="461665"/>
          </a:xfrm>
          <a:prstGeom prst="rect">
            <a:avLst/>
          </a:prstGeom>
          <a:solidFill>
            <a:schemeClr val="bg1"/>
          </a:solidFill>
          <a:ln w="28575">
            <a:solidFill>
              <a:srgbClr val="FF0000"/>
            </a:solidFill>
          </a:ln>
        </p:spPr>
        <p:txBody>
          <a:bodyPr wrap="square" rtlCol="0" anchor="ctr" anchorCtr="0">
            <a:spAutoFit/>
          </a:bodyPr>
          <a:lstStyle/>
          <a:p>
            <a:pPr algn="ctr"/>
            <a:r>
              <a:rPr kumimoji="1" lang="ja-JP" altLang="en-US" sz="2400" b="1" dirty="0" smtClean="0">
                <a:solidFill>
                  <a:srgbClr val="FF0000"/>
                </a:solidFill>
                <a:latin typeface="HG丸ｺﾞｼｯｸM-PRO" panose="020F0600000000000000" pitchFamily="50" charset="-128"/>
                <a:ea typeface="HG丸ｺﾞｼｯｸM-PRO" panose="020F0600000000000000" pitchFamily="50" charset="-128"/>
              </a:rPr>
              <a:t>参加費無料</a:t>
            </a:r>
            <a:endParaRPr kumimoji="1" lang="en-US" altLang="ja-JP" sz="24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19" name="Rectangle 16"/>
          <p:cNvSpPr>
            <a:spLocks noChangeArrowheads="1"/>
          </p:cNvSpPr>
          <p:nvPr/>
        </p:nvSpPr>
        <p:spPr bwMode="auto">
          <a:xfrm>
            <a:off x="389967" y="2263056"/>
            <a:ext cx="6703032" cy="2442539"/>
          </a:xfrm>
          <a:prstGeom prst="rect">
            <a:avLst/>
          </a:prstGeom>
          <a:noFill/>
          <a:ln w="9525">
            <a:noFill/>
            <a:miter lim="800000"/>
            <a:headEnd/>
            <a:tailEnd/>
          </a:ln>
          <a:effectLst/>
        </p:spPr>
        <p:txBody>
          <a:bodyPr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342900" indent="-342900" defTabSz="1043056">
              <a:spcBef>
                <a:spcPct val="20000"/>
              </a:spcBef>
              <a:spcAft>
                <a:spcPts val="0"/>
              </a:spcAft>
              <a:buClr>
                <a:schemeClr val="hlink"/>
              </a:buClr>
              <a:buSzPct val="120000"/>
              <a:defRPr/>
            </a:pPr>
            <a:r>
              <a:rPr lang="en-US" altLang="ja-JP" sz="1600" b="1" dirty="0" smtClean="0">
                <a:ln w="18415" cmpd="sng">
                  <a:noFill/>
                  <a:prstDash val="solid"/>
                </a:ln>
                <a:latin typeface="HG丸ｺﾞｼｯｸM-PRO" panose="020F0600000000000000" pitchFamily="50" charset="-128"/>
                <a:ea typeface="HG丸ｺﾞｼｯｸM-PRO" panose="020F0600000000000000" pitchFamily="50" charset="-128"/>
              </a:rPr>
              <a:t>【</a:t>
            </a:r>
            <a:r>
              <a:rPr lang="ja-JP" altLang="en-US" sz="1600" b="1" dirty="0" smtClean="0">
                <a:ln w="18415" cmpd="sng">
                  <a:noFill/>
                  <a:prstDash val="solid"/>
                </a:ln>
                <a:latin typeface="HG丸ｺﾞｼｯｸM-PRO" panose="020F0600000000000000" pitchFamily="50" charset="-128"/>
                <a:ea typeface="HG丸ｺﾞｼｯｸM-PRO" panose="020F0600000000000000" pitchFamily="50" charset="-128"/>
              </a:rPr>
              <a:t>日時</a:t>
            </a:r>
            <a:r>
              <a:rPr lang="en-US" altLang="ja-JP" sz="1600" b="1" dirty="0" smtClean="0">
                <a:ln w="18415" cmpd="sng">
                  <a:noFill/>
                  <a:prstDash val="solid"/>
                </a:ln>
                <a:latin typeface="HG丸ｺﾞｼｯｸM-PRO" panose="020F0600000000000000" pitchFamily="50" charset="-128"/>
                <a:ea typeface="HG丸ｺﾞｼｯｸM-PRO" panose="020F0600000000000000" pitchFamily="50" charset="-128"/>
              </a:rPr>
              <a:t>】</a:t>
            </a:r>
            <a:r>
              <a:rPr lang="ja-JP" altLang="en-US" sz="2000" b="1" dirty="0" smtClean="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令和４年３月</a:t>
            </a:r>
            <a:r>
              <a:rPr lang="ja-JP" altLang="en-US" sz="2000" b="1" dirty="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１１</a:t>
            </a:r>
            <a:r>
              <a:rPr lang="ja-JP" altLang="en-US" sz="2000" b="1" dirty="0" smtClean="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日（金） </a:t>
            </a:r>
            <a:endParaRPr lang="en-US" altLang="ja-JP" sz="2000" b="1" dirty="0" smtClean="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342900" indent="-342900" defTabSz="1043056">
              <a:spcBef>
                <a:spcPct val="20000"/>
              </a:spcBef>
              <a:spcAft>
                <a:spcPts val="0"/>
              </a:spcAft>
              <a:buClr>
                <a:schemeClr val="hlink"/>
              </a:buClr>
              <a:buSzPct val="120000"/>
              <a:defRPr/>
            </a:pPr>
            <a:r>
              <a:rPr lang="ja-JP" altLang="en-US" sz="2000" b="1" dirty="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000" b="1" dirty="0" smtClean="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1800" b="1" dirty="0" smtClean="0">
                <a:ln w="18415" cmpd="sng">
                  <a:noFill/>
                  <a:prstDash val="solid"/>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１３：３０～１７：００  </a:t>
            </a:r>
            <a:r>
              <a:rPr lang="ja-JP" altLang="en-US" sz="1400" dirty="0" smtClean="0">
                <a:ln w="18415" cmpd="sng">
                  <a:noFill/>
                  <a:prstDash val="solid"/>
                </a:ln>
                <a:latin typeface="HG丸ｺﾞｼｯｸM-PRO" panose="020F0600000000000000" pitchFamily="50" charset="-128"/>
                <a:ea typeface="HG丸ｺﾞｼｯｸM-PRO" panose="020F0600000000000000" pitchFamily="50" charset="-128"/>
              </a:rPr>
              <a:t>（受付</a:t>
            </a:r>
            <a:r>
              <a:rPr lang="ja-JP" altLang="en-US" sz="1400" dirty="0">
                <a:ln w="18415" cmpd="sng">
                  <a:noFill/>
                  <a:prstDash val="solid"/>
                </a:ln>
                <a:latin typeface="HG丸ｺﾞｼｯｸM-PRO" panose="020F0600000000000000" pitchFamily="50" charset="-128"/>
                <a:ea typeface="HG丸ｺﾞｼｯｸM-PRO" panose="020F0600000000000000" pitchFamily="50" charset="-128"/>
              </a:rPr>
              <a:t>開始   </a:t>
            </a:r>
            <a:r>
              <a:rPr lang="ja-JP" altLang="en-US" sz="1400" dirty="0" smtClean="0">
                <a:ln w="18415" cmpd="sng">
                  <a:noFill/>
                  <a:prstDash val="solid"/>
                </a:ln>
                <a:latin typeface="HG丸ｺﾞｼｯｸM-PRO" panose="020F0600000000000000" pitchFamily="50" charset="-128"/>
                <a:ea typeface="HG丸ｺﾞｼｯｸM-PRO" panose="020F0600000000000000" pitchFamily="50" charset="-128"/>
              </a:rPr>
              <a:t>１３：００～）</a:t>
            </a:r>
            <a:endParaRPr lang="en-US" altLang="ja-JP" sz="1400" dirty="0">
              <a:ln w="18415" cmpd="sng">
                <a:noFill/>
                <a:prstDash val="solid"/>
              </a:ln>
              <a:latin typeface="HG丸ｺﾞｼｯｸM-PRO" panose="020F0600000000000000" pitchFamily="50" charset="-128"/>
              <a:ea typeface="HG丸ｺﾞｼｯｸM-PRO" panose="020F0600000000000000" pitchFamily="50" charset="-128"/>
            </a:endParaRPr>
          </a:p>
          <a:p>
            <a:pPr marL="342900" indent="-342900" defTabSz="1043056">
              <a:spcBef>
                <a:spcPct val="20000"/>
              </a:spcBef>
              <a:spcAft>
                <a:spcPts val="0"/>
              </a:spcAft>
              <a:buClr>
                <a:schemeClr val="hlink"/>
              </a:buClr>
              <a:buSzPct val="120000"/>
              <a:defRPr/>
            </a:pPr>
            <a:r>
              <a:rPr lang="en-US" altLang="ja-JP" sz="1600" b="1" dirty="0" smtClean="0">
                <a:ln w="18415" cmpd="sng">
                  <a:noFill/>
                  <a:prstDash val="solid"/>
                </a:ln>
                <a:latin typeface="HG丸ｺﾞｼｯｸM-PRO" panose="020F0600000000000000" pitchFamily="50" charset="-128"/>
                <a:ea typeface="HG丸ｺﾞｼｯｸM-PRO" panose="020F0600000000000000" pitchFamily="50" charset="-128"/>
              </a:rPr>
              <a:t>【</a:t>
            </a:r>
            <a:r>
              <a:rPr lang="ja-JP" altLang="en-US" sz="1600" b="1" dirty="0">
                <a:ln w="18415" cmpd="sng">
                  <a:noFill/>
                  <a:prstDash val="solid"/>
                </a:ln>
                <a:latin typeface="HG丸ｺﾞｼｯｸM-PRO" panose="020F0600000000000000" pitchFamily="50" charset="-128"/>
                <a:ea typeface="HG丸ｺﾞｼｯｸM-PRO" panose="020F0600000000000000" pitchFamily="50" charset="-128"/>
              </a:rPr>
              <a:t>場所</a:t>
            </a:r>
            <a:r>
              <a:rPr lang="en-US" altLang="ja-JP" sz="1600" b="1" dirty="0" smtClean="0">
                <a:ln w="18415" cmpd="sng">
                  <a:noFill/>
                  <a:prstDash val="solid"/>
                </a:ln>
                <a:latin typeface="HG丸ｺﾞｼｯｸM-PRO" panose="020F0600000000000000" pitchFamily="50" charset="-128"/>
                <a:ea typeface="HG丸ｺﾞｼｯｸM-PRO" panose="020F0600000000000000" pitchFamily="50" charset="-128"/>
              </a:rPr>
              <a:t>】</a:t>
            </a:r>
            <a:r>
              <a:rPr lang="ja-JP" altLang="en-US" sz="1400" b="1" dirty="0">
                <a:ln w="18415" cmpd="sng">
                  <a:noFill/>
                  <a:prstDash val="solid"/>
                </a:ln>
                <a:latin typeface="HG丸ｺﾞｼｯｸM-PRO" panose="020F0600000000000000" pitchFamily="50" charset="-128"/>
                <a:ea typeface="HG丸ｺﾞｼｯｸM-PRO" panose="020F0600000000000000" pitchFamily="50" charset="-128"/>
              </a:rPr>
              <a:t>ア</a:t>
            </a:r>
            <a:r>
              <a:rPr lang="ja-JP" altLang="en-US" sz="1400" b="1" dirty="0" smtClean="0">
                <a:ln w="18415" cmpd="sng">
                  <a:noFill/>
                  <a:prstDash val="solid"/>
                </a:ln>
                <a:latin typeface="HG丸ｺﾞｼｯｸM-PRO" panose="020F0600000000000000" pitchFamily="50" charset="-128"/>
                <a:ea typeface="HG丸ｺﾞｼｯｸM-PRO" panose="020F0600000000000000" pitchFamily="50" charset="-128"/>
              </a:rPr>
              <a:t>クロス福岡　６階　６０８会議室　</a:t>
            </a:r>
            <a:endParaRPr lang="en-US" altLang="ja-JP" sz="1400" b="1" dirty="0" smtClean="0">
              <a:ln w="18415" cmpd="sng">
                <a:noFill/>
                <a:prstDash val="solid"/>
              </a:ln>
              <a:latin typeface="HG丸ｺﾞｼｯｸM-PRO" panose="020F0600000000000000" pitchFamily="50" charset="-128"/>
              <a:ea typeface="HG丸ｺﾞｼｯｸM-PRO" panose="020F0600000000000000" pitchFamily="50" charset="-128"/>
            </a:endParaRPr>
          </a:p>
          <a:p>
            <a:pPr marL="342900" indent="-342900" defTabSz="1043056">
              <a:spcBef>
                <a:spcPct val="20000"/>
              </a:spcBef>
              <a:spcAft>
                <a:spcPts val="0"/>
              </a:spcAft>
              <a:buClr>
                <a:schemeClr val="hlink"/>
              </a:buClr>
              <a:buSzPct val="120000"/>
              <a:defRPr/>
            </a:pPr>
            <a:r>
              <a:rPr kumimoji="0" lang="ja-JP" altLang="en-US" sz="1400" b="1" kern="0" dirty="0">
                <a:ln w="18415" cmpd="sng">
                  <a:noFill/>
                  <a:prstDash val="solid"/>
                </a:ln>
                <a:latin typeface="HG丸ｺﾞｼｯｸM-PRO" panose="020F0600000000000000" pitchFamily="50" charset="-128"/>
                <a:ea typeface="HG丸ｺﾞｼｯｸM-PRO" panose="020F0600000000000000" pitchFamily="50" charset="-128"/>
              </a:rPr>
              <a:t>　</a:t>
            </a:r>
            <a:r>
              <a:rPr kumimoji="0" lang="ja-JP" altLang="en-US" sz="1400" b="1" kern="0" dirty="0" smtClean="0">
                <a:ln w="18415" cmpd="sng">
                  <a:noFill/>
                  <a:prstDash val="solid"/>
                </a:ln>
                <a:latin typeface="HG丸ｺﾞｼｯｸM-PRO" panose="020F0600000000000000" pitchFamily="50" charset="-128"/>
                <a:ea typeface="HG丸ｺﾞｼｯｸM-PRO" panose="020F0600000000000000" pitchFamily="50" charset="-128"/>
              </a:rPr>
              <a:t>　　　　</a:t>
            </a:r>
            <a:r>
              <a:rPr kumimoji="0" lang="ja-JP" altLang="en-US" sz="1400" b="1" kern="0" dirty="0" smtClean="0">
                <a:latin typeface="HG丸ｺﾞｼｯｸM-PRO" panose="020F0600000000000000" pitchFamily="50" charset="-128"/>
                <a:ea typeface="HG丸ｺﾞｼｯｸM-PRO" panose="020F0600000000000000" pitchFamily="50" charset="-128"/>
              </a:rPr>
              <a:t>（</a:t>
            </a:r>
            <a:r>
              <a:rPr kumimoji="0" lang="ja-JP" altLang="en-US" sz="1400" b="1" kern="0" dirty="0">
                <a:latin typeface="HG丸ｺﾞｼｯｸM-PRO" panose="020F0600000000000000" pitchFamily="50" charset="-128"/>
                <a:ea typeface="HG丸ｺﾞｼｯｸM-PRO" panose="020F0600000000000000" pitchFamily="50" charset="-128"/>
              </a:rPr>
              <a:t>福岡市中央区天神１－１－１</a:t>
            </a:r>
            <a:r>
              <a:rPr kumimoji="0" lang="ja-JP" altLang="en-US" sz="1400" b="1" kern="0" dirty="0" smtClean="0">
                <a:latin typeface="HG丸ｺﾞｼｯｸM-PRO" panose="020F0600000000000000" pitchFamily="50" charset="-128"/>
                <a:ea typeface="HG丸ｺﾞｼｯｸM-PRO" panose="020F0600000000000000" pitchFamily="50" charset="-128"/>
              </a:rPr>
              <a:t>）</a:t>
            </a:r>
            <a:endParaRPr kumimoji="0" lang="en-US" altLang="ja-JP" sz="1400" b="1" kern="0" dirty="0" smtClean="0">
              <a:latin typeface="HG丸ｺﾞｼｯｸM-PRO" panose="020F0600000000000000" pitchFamily="50" charset="-128"/>
              <a:ea typeface="HG丸ｺﾞｼｯｸM-PRO" panose="020F0600000000000000" pitchFamily="50" charset="-128"/>
            </a:endParaRPr>
          </a:p>
          <a:p>
            <a:pPr marL="342900" indent="-342900" defTabSz="914400">
              <a:spcBef>
                <a:spcPct val="20000"/>
              </a:spcBef>
              <a:spcAft>
                <a:spcPts val="0"/>
              </a:spcAft>
              <a:buClr>
                <a:srgbClr val="0000FF"/>
              </a:buClr>
              <a:buSzPct val="120000"/>
              <a:defRPr/>
            </a:pPr>
            <a:r>
              <a:rPr kumimoji="0" lang="en-US" altLang="ja-JP" sz="1600" b="1" kern="0" dirty="0">
                <a:latin typeface="HG丸ｺﾞｼｯｸM-PRO" panose="020F0600000000000000" pitchFamily="50" charset="-128"/>
                <a:ea typeface="HG丸ｺﾞｼｯｸM-PRO" panose="020F0600000000000000" pitchFamily="50" charset="-128"/>
              </a:rPr>
              <a:t>【</a:t>
            </a:r>
            <a:r>
              <a:rPr kumimoji="0" lang="ja-JP" altLang="en-US" sz="1600" b="1" kern="0" dirty="0">
                <a:latin typeface="HG丸ｺﾞｼｯｸM-PRO" panose="020F0600000000000000" pitchFamily="50" charset="-128"/>
                <a:ea typeface="HG丸ｺﾞｼｯｸM-PRO" panose="020F0600000000000000" pitchFamily="50" charset="-128"/>
              </a:rPr>
              <a:t>形式</a:t>
            </a:r>
            <a:r>
              <a:rPr kumimoji="0" lang="en-US" altLang="ja-JP" sz="1600" b="1" kern="0" dirty="0" smtClean="0">
                <a:latin typeface="HG丸ｺﾞｼｯｸM-PRO" panose="020F0600000000000000" pitchFamily="50" charset="-128"/>
                <a:ea typeface="HG丸ｺﾞｼｯｸM-PRO" panose="020F0600000000000000" pitchFamily="50" charset="-128"/>
              </a:rPr>
              <a:t>】</a:t>
            </a:r>
            <a:r>
              <a:rPr kumimoji="0" lang="ja-JP" altLang="en-US" sz="1400" b="1" kern="0" dirty="0" smtClean="0">
                <a:latin typeface="HG丸ｺﾞｼｯｸM-PRO" panose="020F0600000000000000" pitchFamily="50" charset="-128"/>
                <a:ea typeface="HG丸ｺﾞｼｯｸM-PRO" panose="020F0600000000000000" pitchFamily="50" charset="-128"/>
              </a:rPr>
              <a:t>ハイブリッド形式</a:t>
            </a:r>
            <a:endParaRPr kumimoji="0" lang="en-US" altLang="ja-JP" sz="1400" b="1" kern="0" dirty="0">
              <a:latin typeface="HG丸ｺﾞｼｯｸM-PRO" panose="020F0600000000000000" pitchFamily="50" charset="-128"/>
              <a:ea typeface="HG丸ｺﾞｼｯｸM-PRO" panose="020F0600000000000000" pitchFamily="50" charset="-128"/>
            </a:endParaRPr>
          </a:p>
          <a:p>
            <a:pPr marL="342900" indent="-342900" defTabSz="914400">
              <a:spcBef>
                <a:spcPct val="20000"/>
              </a:spcBef>
              <a:spcAft>
                <a:spcPts val="0"/>
              </a:spcAft>
              <a:buClr>
                <a:srgbClr val="0000FF"/>
              </a:buClr>
              <a:buSzPct val="120000"/>
              <a:defRPr/>
            </a:pPr>
            <a:r>
              <a:rPr kumimoji="0" lang="ja-JP" altLang="en-US" sz="1400" b="1" kern="0" dirty="0">
                <a:latin typeface="HG丸ｺﾞｼｯｸM-PRO" panose="020F0600000000000000" pitchFamily="50" charset="-128"/>
                <a:ea typeface="HG丸ｺﾞｼｯｸM-PRO" panose="020F0600000000000000" pitchFamily="50" charset="-128"/>
              </a:rPr>
              <a:t>　</a:t>
            </a:r>
            <a:r>
              <a:rPr kumimoji="0" lang="ja-JP" altLang="en-US" sz="1400" b="1" kern="0" dirty="0" smtClean="0">
                <a:latin typeface="HG丸ｺﾞｼｯｸM-PRO" panose="020F0600000000000000" pitchFamily="50" charset="-128"/>
                <a:ea typeface="HG丸ｺﾞｼｯｸM-PRO" panose="020F0600000000000000" pitchFamily="50" charset="-128"/>
              </a:rPr>
              <a:t>　　　</a:t>
            </a:r>
            <a:r>
              <a:rPr kumimoji="0" lang="ja-JP" altLang="en-US" sz="1400" b="1" kern="0" dirty="0">
                <a:latin typeface="HG丸ｺﾞｼｯｸM-PRO" panose="020F0600000000000000" pitchFamily="50" charset="-128"/>
                <a:ea typeface="HG丸ｺﾞｼｯｸM-PRO" panose="020F0600000000000000" pitchFamily="50" charset="-128"/>
              </a:rPr>
              <a:t>　</a:t>
            </a:r>
            <a:r>
              <a:rPr kumimoji="0" lang="ja-JP" altLang="en-US" sz="1400" b="1" kern="0" dirty="0" smtClean="0">
                <a:latin typeface="HG丸ｺﾞｼｯｸM-PRO" panose="020F0600000000000000" pitchFamily="50" charset="-128"/>
                <a:ea typeface="HG丸ｺﾞｼｯｸM-PRO" panose="020F0600000000000000" pitchFamily="50" charset="-128"/>
              </a:rPr>
              <a:t>（</a:t>
            </a:r>
            <a:r>
              <a:rPr kumimoji="0" lang="ja-JP" altLang="en-US" sz="1400" b="1" kern="0" dirty="0">
                <a:latin typeface="HG丸ｺﾞｼｯｸM-PRO" panose="020F0600000000000000" pitchFamily="50" charset="-128"/>
                <a:ea typeface="HG丸ｺﾞｼｯｸM-PRO" panose="020F0600000000000000" pitchFamily="50" charset="-128"/>
              </a:rPr>
              <a:t>１</a:t>
            </a:r>
            <a:r>
              <a:rPr kumimoji="0" lang="ja-JP" altLang="en-US" sz="1400" b="1" kern="0" dirty="0" smtClean="0">
                <a:latin typeface="HG丸ｺﾞｼｯｸM-PRO" panose="020F0600000000000000" pitchFamily="50" charset="-128"/>
                <a:ea typeface="HG丸ｺﾞｼｯｸM-PRO" panose="020F0600000000000000" pitchFamily="50" charset="-128"/>
              </a:rPr>
              <a:t>）福岡会場 ： 定員３０名</a:t>
            </a:r>
            <a:endParaRPr kumimoji="0" lang="en-US" altLang="ja-JP" sz="1400" b="1" kern="0" dirty="0" smtClean="0">
              <a:latin typeface="HG丸ｺﾞｼｯｸM-PRO" panose="020F0600000000000000" pitchFamily="50" charset="-128"/>
              <a:ea typeface="HG丸ｺﾞｼｯｸM-PRO" panose="020F0600000000000000" pitchFamily="50" charset="-128"/>
            </a:endParaRPr>
          </a:p>
          <a:p>
            <a:pPr marL="342900" indent="-342900" defTabSz="914400">
              <a:spcBef>
                <a:spcPct val="20000"/>
              </a:spcBef>
              <a:spcAft>
                <a:spcPts val="0"/>
              </a:spcAft>
              <a:buClr>
                <a:srgbClr val="0000FF"/>
              </a:buClr>
              <a:buSzPct val="120000"/>
              <a:defRPr/>
            </a:pPr>
            <a:r>
              <a:rPr kumimoji="0" lang="ja-JP" altLang="en-US" sz="1400" b="1" kern="0" dirty="0">
                <a:latin typeface="HG丸ｺﾞｼｯｸM-PRO" panose="020F0600000000000000" pitchFamily="50" charset="-128"/>
                <a:ea typeface="HG丸ｺﾞｼｯｸM-PRO" panose="020F0600000000000000" pitchFamily="50" charset="-128"/>
              </a:rPr>
              <a:t>　</a:t>
            </a:r>
            <a:r>
              <a:rPr kumimoji="0" lang="ja-JP" altLang="en-US" sz="1400" b="1" kern="0" dirty="0" smtClean="0">
                <a:latin typeface="HG丸ｺﾞｼｯｸM-PRO" panose="020F0600000000000000" pitchFamily="50" charset="-128"/>
                <a:ea typeface="HG丸ｺﾞｼｯｸM-PRO" panose="020F0600000000000000" pitchFamily="50" charset="-128"/>
              </a:rPr>
              <a:t>　　　　（</a:t>
            </a:r>
            <a:r>
              <a:rPr kumimoji="0" lang="ja-JP" altLang="en-US" sz="1400" b="1" kern="0" dirty="0">
                <a:latin typeface="HG丸ｺﾞｼｯｸM-PRO" panose="020F0600000000000000" pitchFamily="50" charset="-128"/>
                <a:ea typeface="HG丸ｺﾞｼｯｸM-PRO" panose="020F0600000000000000" pitchFamily="50" charset="-128"/>
              </a:rPr>
              <a:t>２</a:t>
            </a:r>
            <a:r>
              <a:rPr kumimoji="0" lang="ja-JP" altLang="en-US" sz="1400" b="1" kern="0" dirty="0" smtClean="0">
                <a:latin typeface="HG丸ｺﾞｼｯｸM-PRO" panose="020F0600000000000000" pitchFamily="50" charset="-128"/>
                <a:ea typeface="HG丸ｺﾞｼｯｸM-PRO" panose="020F0600000000000000" pitchFamily="50" charset="-128"/>
              </a:rPr>
              <a:t>）オンライン</a:t>
            </a:r>
            <a:r>
              <a:rPr kumimoji="0" lang="ja-JP" altLang="en-US" sz="1400" b="1" kern="0" dirty="0">
                <a:latin typeface="HG丸ｺﾞｼｯｸM-PRO" panose="020F0600000000000000" pitchFamily="50" charset="-128"/>
                <a:ea typeface="HG丸ｺﾞｼｯｸM-PRO" panose="020F0600000000000000" pitchFamily="50" charset="-128"/>
              </a:rPr>
              <a:t>（</a:t>
            </a:r>
            <a:r>
              <a:rPr kumimoji="0" lang="ja-JP" altLang="en-US" sz="1400" b="1" kern="0" dirty="0" smtClean="0">
                <a:latin typeface="HG丸ｺﾞｼｯｸM-PRO" panose="020F0600000000000000" pitchFamily="50" charset="-128"/>
                <a:ea typeface="HG丸ｺﾞｼｯｸM-PRO" panose="020F0600000000000000" pitchFamily="50" charset="-128"/>
              </a:rPr>
              <a:t>Ｗｅｂｅｘ）： 定員なし</a:t>
            </a:r>
            <a:endParaRPr kumimoji="0" lang="ja-JP" altLang="en-US" sz="1400" b="1" kern="0" dirty="0">
              <a:latin typeface="HG丸ｺﾞｼｯｸM-PRO" panose="020F0600000000000000" pitchFamily="50" charset="-128"/>
              <a:ea typeface="HG丸ｺﾞｼｯｸM-PRO" panose="020F0600000000000000" pitchFamily="50" charset="-128"/>
            </a:endParaRPr>
          </a:p>
          <a:p>
            <a:pPr marL="342900" indent="-342900" defTabSz="914400">
              <a:spcBef>
                <a:spcPct val="20000"/>
              </a:spcBef>
              <a:spcAft>
                <a:spcPts val="0"/>
              </a:spcAft>
              <a:buClr>
                <a:srgbClr val="0000FF"/>
              </a:buClr>
              <a:buSzPct val="120000"/>
              <a:defRPr/>
            </a:pPr>
            <a:r>
              <a:rPr kumimoji="0" lang="ja-JP" altLang="en-US" sz="1600" kern="0" dirty="0" smtClean="0">
                <a:latin typeface="HG丸ｺﾞｼｯｸM-PRO" panose="020F0600000000000000" pitchFamily="50" charset="-128"/>
                <a:ea typeface="HG丸ｺﾞｼｯｸM-PRO" panose="020F0600000000000000" pitchFamily="50" charset="-128"/>
              </a:rPr>
              <a:t>　</a:t>
            </a:r>
            <a:r>
              <a:rPr kumimoji="0" lang="en-US" altLang="ja-JP" kern="0" dirty="0" smtClean="0">
                <a:latin typeface="HG丸ｺﾞｼｯｸM-PRO" panose="020F0600000000000000" pitchFamily="50" charset="-128"/>
                <a:ea typeface="HG丸ｺﾞｼｯｸM-PRO" panose="020F0600000000000000" pitchFamily="50" charset="-128"/>
              </a:rPr>
              <a:t>※</a:t>
            </a:r>
            <a:r>
              <a:rPr kumimoji="0" lang="ja-JP" altLang="en-US" kern="0" dirty="0" smtClean="0">
                <a:latin typeface="HG丸ｺﾞｼｯｸM-PRO" panose="020F0600000000000000" pitchFamily="50" charset="-128"/>
                <a:ea typeface="HG丸ｺﾞｼｯｸM-PRO" panose="020F0600000000000000" pitchFamily="50" charset="-128"/>
              </a:rPr>
              <a:t>新型コロナウイルス感染症の状況により、オンラインのみの開催とする場合があります。 </a:t>
            </a:r>
            <a:r>
              <a:rPr lang="ja-JP" altLang="en-US" sz="1600" dirty="0" smtClean="0">
                <a:ln w="18415" cmpd="sng">
                  <a:noFill/>
                  <a:prstDash val="solid"/>
                </a:ln>
                <a:latin typeface="HG丸ｺﾞｼｯｸM-PRO" panose="020F0600000000000000" pitchFamily="50" charset="-128"/>
                <a:ea typeface="HG丸ｺﾞｼｯｸM-PRO" panose="020F0600000000000000" pitchFamily="50" charset="-128"/>
              </a:rPr>
              <a:t>　　　　　　　　</a:t>
            </a:r>
            <a:endParaRPr lang="ja-JP" altLang="en-US" sz="1600" dirty="0">
              <a:ln w="18415" cmpd="sng">
                <a:noFill/>
                <a:prstDash val="solid"/>
              </a:ln>
              <a:latin typeface="HG丸ｺﾞｼｯｸM-PRO" panose="020F0600000000000000" pitchFamily="50" charset="-128"/>
              <a:ea typeface="HG丸ｺﾞｼｯｸM-PRO" panose="020F0600000000000000" pitchFamily="50" charset="-128"/>
            </a:endParaRPr>
          </a:p>
        </p:txBody>
      </p:sp>
      <p:sp>
        <p:nvSpPr>
          <p:cNvPr id="25" name="Rectangle 22"/>
          <p:cNvSpPr>
            <a:spLocks noChangeArrowheads="1"/>
          </p:cNvSpPr>
          <p:nvPr/>
        </p:nvSpPr>
        <p:spPr bwMode="auto">
          <a:xfrm>
            <a:off x="540271" y="5202684"/>
            <a:ext cx="6641690" cy="3648525"/>
          </a:xfrm>
          <a:prstGeom prst="rect">
            <a:avLst/>
          </a:prstGeom>
          <a:noFill/>
          <a:ln w="9525">
            <a:noFill/>
            <a:miter lim="800000"/>
            <a:headEnd/>
            <a:tailEnd/>
          </a:ln>
        </p:spPr>
        <p:txBody>
          <a:bodyPr lIns="74295" tIns="8890" rIns="74295" bIns="8890"/>
          <a:lstStyle/>
          <a:p>
            <a:r>
              <a:rPr lang="ja-JP" altLang="en-US" sz="1400" b="1" dirty="0" smtClean="0">
                <a:latin typeface="HG丸ｺﾞｼｯｸM-PRO" panose="020F0600000000000000" pitchFamily="50" charset="-128"/>
                <a:ea typeface="HG丸ｺﾞｼｯｸM-PRO" panose="020F0600000000000000" pitchFamily="50" charset="-128"/>
              </a:rPr>
              <a:t>講演１</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13</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35</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14</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35</a:t>
            </a:r>
            <a:endParaRPr lang="ja-JP"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a:latin typeface="HG丸ｺﾞｼｯｸM-PRO" panose="020F0600000000000000" pitchFamily="50" charset="-128"/>
                <a:ea typeface="HG丸ｺﾞｼｯｸM-PRO" panose="020F0600000000000000" pitchFamily="50" charset="-128"/>
              </a:rPr>
              <a:t>医療機器産業への参入の</a:t>
            </a:r>
            <a:r>
              <a:rPr lang="ja-JP" altLang="en-US" sz="1600" b="1" dirty="0" smtClean="0">
                <a:latin typeface="HG丸ｺﾞｼｯｸM-PRO" panose="020F0600000000000000" pitchFamily="50" charset="-128"/>
                <a:ea typeface="HG丸ｺﾞｼｯｸM-PRO" panose="020F0600000000000000" pitchFamily="50" charset="-128"/>
              </a:rPr>
              <a:t>術」</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九州</a:t>
            </a:r>
            <a:r>
              <a:rPr lang="ja-JP" altLang="en-US" sz="1400" b="1" dirty="0">
                <a:latin typeface="HG丸ｺﾞｼｯｸM-PRO" panose="020F0600000000000000" pitchFamily="50" charset="-128"/>
                <a:ea typeface="HG丸ｺﾞｼｯｸM-PRO" panose="020F0600000000000000" pitchFamily="50" charset="-128"/>
              </a:rPr>
              <a:t>ヘルスケア産業推進協議会</a:t>
            </a:r>
            <a:r>
              <a:rPr lang="ja-JP" altLang="en-US" sz="1400" b="1" dirty="0" smtClean="0">
                <a:latin typeface="HG丸ｺﾞｼｯｸM-PRO" panose="020F0600000000000000" pitchFamily="50" charset="-128"/>
                <a:ea typeface="HG丸ｺﾞｼｯｸM-PRO" panose="020F0600000000000000" pitchFamily="50" charset="-128"/>
              </a:rPr>
              <a:t>事務局</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業務部長　矢田部　律夫　氏</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en-US" sz="1400" dirty="0">
              <a:latin typeface="HG丸ｺﾞｼｯｸM-PRO" panose="020F0600000000000000" pitchFamily="50" charset="-128"/>
              <a:ea typeface="HG丸ｺﾞｼｯｸM-PRO" panose="020F0600000000000000" pitchFamily="50" charset="-128"/>
            </a:endParaRPr>
          </a:p>
          <a:p>
            <a:endParaRPr lang="en-US" altLang="zh-TW" sz="14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講演２</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14</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40</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15</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40</a:t>
            </a:r>
            <a:r>
              <a:rPr lang="ja-JP" altLang="en-US" sz="1400" dirty="0" smtClean="0">
                <a:latin typeface="HG丸ｺﾞｼｯｸM-PRO" panose="020F0600000000000000" pitchFamily="50" charset="-128"/>
                <a:ea typeface="HG丸ｺﾞｼｯｸM-PRO" panose="020F0600000000000000" pitchFamily="50" charset="-128"/>
              </a:rPr>
              <a:t> </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a:latin typeface="HG丸ｺﾞｼｯｸM-PRO" panose="020F0600000000000000" pitchFamily="50" charset="-128"/>
                <a:ea typeface="HG丸ｺﾞｼｯｸM-PRO" panose="020F0600000000000000" pitchFamily="50" charset="-128"/>
              </a:rPr>
              <a:t>医療機器の品質保証と市販後安全</a:t>
            </a:r>
            <a:r>
              <a:rPr lang="ja-JP" altLang="en-US" sz="1600" b="1" dirty="0" smtClean="0">
                <a:latin typeface="HG丸ｺﾞｼｯｸM-PRO" panose="020F0600000000000000" pitchFamily="50" charset="-128"/>
                <a:ea typeface="HG丸ｺﾞｼｯｸM-PRO" panose="020F0600000000000000" pitchFamily="50" charset="-128"/>
              </a:rPr>
              <a:t>」　</a:t>
            </a:r>
            <a:endParaRPr lang="ja-JP" altLang="en-US" sz="1600" b="1" dirty="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ミッドケープ</a:t>
            </a:r>
            <a:r>
              <a:rPr lang="ja-JP" altLang="en-US" sz="1400" b="1" dirty="0">
                <a:latin typeface="HG丸ｺﾞｼｯｸM-PRO" panose="020F0600000000000000" pitchFamily="50" charset="-128"/>
                <a:ea typeface="HG丸ｺﾞｼｯｸM-PRO" panose="020F0600000000000000" pitchFamily="50" charset="-128"/>
              </a:rPr>
              <a:t>・アンド・カンパニー株式会社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代表取締役　中崎</a:t>
            </a:r>
            <a:r>
              <a:rPr lang="ja-JP" altLang="en-US" sz="1400" b="1" dirty="0">
                <a:latin typeface="HG丸ｺﾞｼｯｸM-PRO" panose="020F0600000000000000" pitchFamily="50" charset="-128"/>
                <a:ea typeface="HG丸ｺﾞｼｯｸM-PRO" panose="020F0600000000000000" pitchFamily="50" charset="-128"/>
              </a:rPr>
              <a:t>　知道　</a:t>
            </a:r>
            <a:r>
              <a:rPr lang="ja-JP" altLang="en-US" sz="1400" b="1" dirty="0" smtClean="0">
                <a:latin typeface="HG丸ｺﾞｼｯｸM-PRO" panose="020F0600000000000000" pitchFamily="50" charset="-128"/>
                <a:ea typeface="HG丸ｺﾞｼｯｸM-PRO" panose="020F0600000000000000" pitchFamily="50" charset="-128"/>
              </a:rPr>
              <a:t>氏</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en-US"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講演３</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15</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50</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17</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00</a:t>
            </a: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HG丸ｺﾞｼｯｸM-PRO" panose="020F0600000000000000" pitchFamily="50" charset="-128"/>
                <a:ea typeface="HG丸ｺﾞｼｯｸM-PRO" panose="020F0600000000000000" pitchFamily="50" charset="-128"/>
              </a:rPr>
              <a:t>「</a:t>
            </a:r>
            <a:r>
              <a:rPr lang="en-US" altLang="ja-JP" sz="1600" b="1" dirty="0" err="1">
                <a:latin typeface="HG丸ｺﾞｼｯｸM-PRO" panose="020F0600000000000000" pitchFamily="50" charset="-128"/>
                <a:ea typeface="HG丸ｺﾞｼｯｸM-PRO" panose="020F0600000000000000" pitchFamily="50" charset="-128"/>
              </a:rPr>
              <a:t>SaMD</a:t>
            </a:r>
            <a:r>
              <a:rPr lang="ja-JP" altLang="en-US" sz="1600" b="1" dirty="0">
                <a:latin typeface="HG丸ｺﾞｼｯｸM-PRO" panose="020F0600000000000000" pitchFamily="50" charset="-128"/>
                <a:ea typeface="HG丸ｺﾞｼｯｸM-PRO" panose="020F0600000000000000" pitchFamily="50" charset="-128"/>
              </a:rPr>
              <a:t>開発の課題と留意点」</a:t>
            </a:r>
          </a:p>
          <a:p>
            <a:r>
              <a:rPr lang="ja-JP" altLang="en-US" sz="1400" b="1" dirty="0" smtClean="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HBJ </a:t>
            </a:r>
            <a:r>
              <a:rPr lang="en-US" altLang="ja-JP" sz="1400" b="1" dirty="0">
                <a:latin typeface="HG丸ｺﾞｼｯｸM-PRO" panose="020F0600000000000000" pitchFamily="50" charset="-128"/>
                <a:ea typeface="HG丸ｺﾞｼｯｸM-PRO" panose="020F0600000000000000" pitchFamily="50" charset="-128"/>
              </a:rPr>
              <a:t>Consulting Office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代表　髙橋　進</a:t>
            </a:r>
            <a:r>
              <a:rPr lang="ja-JP" altLang="en-US" sz="1400" b="1" dirty="0">
                <a:latin typeface="HG丸ｺﾞｼｯｸM-PRO" panose="020F0600000000000000" pitchFamily="50" charset="-128"/>
                <a:ea typeface="HG丸ｺﾞｼｯｸM-PRO" panose="020F0600000000000000" pitchFamily="50" charset="-128"/>
              </a:rPr>
              <a:t>　氏</a:t>
            </a:r>
          </a:p>
        </p:txBody>
      </p:sp>
      <p:sp>
        <p:nvSpPr>
          <p:cNvPr id="27" name="テキスト ボックス 26"/>
          <p:cNvSpPr txBox="1"/>
          <p:nvPr/>
        </p:nvSpPr>
        <p:spPr>
          <a:xfrm>
            <a:off x="324249" y="9931112"/>
            <a:ext cx="6630172" cy="600164"/>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＜問合せ先＞</a:t>
            </a:r>
            <a:r>
              <a:rPr lang="ja-JP" altLang="en-US" sz="1100" dirty="0" smtClean="0">
                <a:latin typeface="HG丸ｺﾞｼｯｸM-PRO" panose="020F0600000000000000" pitchFamily="50" charset="-128"/>
                <a:ea typeface="HG丸ｺﾞｼｯｸM-PRO" panose="020F0600000000000000" pitchFamily="50" charset="-128"/>
              </a:rPr>
              <a:t>「ふくおか医療福祉関連機器開発・実証ネットワーク」事務局</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福岡県商工部新産業振興課　奥田・逆瀬川　　</a:t>
            </a:r>
            <a:r>
              <a:rPr kumimoji="1" lang="en-US" altLang="ja-JP" sz="1100" dirty="0" smtClean="0">
                <a:latin typeface="HG丸ｺﾞｼｯｸM-PRO" panose="020F0600000000000000" pitchFamily="50" charset="-128"/>
                <a:ea typeface="HG丸ｺﾞｼｯｸM-PRO" panose="020F0600000000000000" pitchFamily="50" charset="-128"/>
              </a:rPr>
              <a:t>Tel</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092-643-3453</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Fax</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092-643-3421</a:t>
            </a:r>
          </a:p>
          <a:p>
            <a:r>
              <a:rPr lang="ja-JP" altLang="en-US" sz="1100" dirty="0" smtClean="0">
                <a:latin typeface="HG丸ｺﾞｼｯｸM-PRO" panose="020F0600000000000000" pitchFamily="50" charset="-128"/>
                <a:ea typeface="HG丸ｺﾞｼｯｸM-PRO" panose="020F0600000000000000" pitchFamily="50" charset="-128"/>
              </a:rPr>
              <a:t>＜　主催　＞　福岡県（ふくおか</a:t>
            </a:r>
            <a:r>
              <a:rPr lang="ja-JP" altLang="en-US" sz="1100" dirty="0">
                <a:latin typeface="HG丸ｺﾞｼｯｸM-PRO" panose="020F0600000000000000" pitchFamily="50" charset="-128"/>
                <a:ea typeface="HG丸ｺﾞｼｯｸM-PRO" panose="020F0600000000000000" pitchFamily="50" charset="-128"/>
              </a:rPr>
              <a:t>医療福祉関連機器開発・実証</a:t>
            </a:r>
            <a:r>
              <a:rPr lang="ja-JP" altLang="en-US" sz="1100" dirty="0" smtClean="0">
                <a:latin typeface="HG丸ｺﾞｼｯｸM-PRO" panose="020F0600000000000000" pitchFamily="50" charset="-128"/>
                <a:ea typeface="HG丸ｺﾞｼｯｸM-PRO" panose="020F0600000000000000" pitchFamily="50" charset="-128"/>
              </a:rPr>
              <a:t>ネットワーク）</a:t>
            </a:r>
            <a:r>
              <a:rPr lang="ja-JP" altLang="en-US" sz="1100" dirty="0">
                <a:latin typeface="HG丸ｺﾞｼｯｸM-PRO" panose="020F0600000000000000" pitchFamily="50" charset="-128"/>
                <a:ea typeface="HG丸ｺﾞｼｯｸM-PRO" panose="020F0600000000000000" pitchFamily="50" charset="-128"/>
              </a:rPr>
              <a:t>　</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435496" y="9143092"/>
            <a:ext cx="6657503" cy="800219"/>
          </a:xfrm>
          <a:prstGeom prst="rect">
            <a:avLst/>
          </a:prstGeom>
          <a:solidFill>
            <a:schemeClr val="lt1"/>
          </a:solidFill>
          <a:ln w="12700">
            <a:solidFill>
              <a:schemeClr val="tx1"/>
            </a:solidFill>
          </a:ln>
        </p:spPr>
        <p:txBody>
          <a:bodyPr wrap="square" rtlCol="0" anchor="ctr" anchorCtr="0">
            <a:spAutoFit/>
          </a:bodyPr>
          <a:lstStyle/>
          <a:p>
            <a:endParaRPr lang="en-US" altLang="ja-JP" sz="800"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下記ホームページからお申し込みください。　　　　　　</a:t>
            </a:r>
            <a:r>
              <a:rPr lang="ja-JP" altLang="en-US" sz="1400" b="1" u="sng" dirty="0" smtClean="0">
                <a:solidFill>
                  <a:srgbClr val="FF0000"/>
                </a:solidFill>
                <a:latin typeface="HG丸ｺﾞｼｯｸM-PRO" panose="020F0600000000000000" pitchFamily="50" charset="-128"/>
                <a:ea typeface="HG丸ｺﾞｼｯｸM-PRO" panose="020F0600000000000000" pitchFamily="50" charset="-128"/>
              </a:rPr>
              <a:t>申込み締切：３月８日（火）</a:t>
            </a:r>
            <a:endParaRPr lang="en-US" altLang="ja-JP" sz="1400" b="1" u="sng"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https://fukuoka-kikinet.jp/news/detail/</a:t>
            </a:r>
            <a:r>
              <a:rPr lang="ja-JP" altLang="en-US" sz="1200" b="1" dirty="0" smtClean="0">
                <a:latin typeface="HG丸ｺﾞｼｯｸM-PRO" panose="020F0600000000000000" pitchFamily="50" charset="-128"/>
                <a:ea typeface="HG丸ｺﾞｼｯｸM-PRO" panose="020F0600000000000000" pitchFamily="50" charset="-128"/>
              </a:rPr>
              <a:t>●●</a:t>
            </a:r>
            <a:endParaRPr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（ふくおか医療福祉関連機器開発・実証ネットワークホームページ</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新着情報）</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599852" y="8947100"/>
            <a:ext cx="1440160" cy="338554"/>
          </a:xfrm>
          <a:prstGeom prst="rect">
            <a:avLst/>
          </a:prstGeom>
          <a:solidFill>
            <a:schemeClr val="lt1"/>
          </a:solidFill>
          <a:ln w="19050">
            <a:noFill/>
          </a:ln>
        </p:spPr>
        <p:txBody>
          <a:bodyPr wrap="square" rtlCol="0" anchor="ctr" anchorCtr="1">
            <a:spAutoFit/>
          </a:bodyPr>
          <a:lstStyle/>
          <a:p>
            <a:r>
              <a:rPr lang="en-US" altLang="ja-JP" sz="1600" b="1" dirty="0" smtClean="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申込方法</a:t>
            </a:r>
            <a:r>
              <a:rPr lang="en-US" altLang="ja-JP" sz="1600" b="1" dirty="0" smtClean="0">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8034" y="6439520"/>
            <a:ext cx="1056933" cy="1247354"/>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48034" y="7748364"/>
            <a:ext cx="1056933" cy="1287956"/>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1913" y="5058668"/>
            <a:ext cx="1063054" cy="1326597"/>
          </a:xfrm>
          <a:prstGeom prst="rect">
            <a:avLst/>
          </a:prstGeom>
        </p:spPr>
      </p:pic>
    </p:spTree>
    <p:extLst>
      <p:ext uri="{BB962C8B-B14F-4D97-AF65-F5344CB8AC3E}">
        <p14:creationId xmlns:p14="http://schemas.microsoft.com/office/powerpoint/2010/main" val="3169054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2670</TotalTime>
  <Words>67</Words>
  <Application>Microsoft Office PowerPoint</Application>
  <PresentationFormat>ユーザー設定</PresentationFormat>
  <Paragraphs>40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Arial</vt:lpstr>
      <vt:lpstr>Calibri</vt:lpstr>
      <vt:lpstr>Trebuchet MS</vt:lpstr>
      <vt:lpstr>Wingdings 3</vt:lpstr>
      <vt:lpstr>ファセット</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master</dc:creator>
  <cp:lastModifiedBy>福岡県</cp:lastModifiedBy>
  <cp:revision>337</cp:revision>
  <cp:lastPrinted>2022-02-18T11:16:51Z</cp:lastPrinted>
  <dcterms:created xsi:type="dcterms:W3CDTF">2012-06-20T11:15:59Z</dcterms:created>
  <dcterms:modified xsi:type="dcterms:W3CDTF">2022-02-18T11:19:57Z</dcterms:modified>
</cp:coreProperties>
</file>